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1" r:id="rId6"/>
    <p:sldId id="259" r:id="rId7"/>
    <p:sldId id="271" r:id="rId8"/>
    <p:sldId id="265" r:id="rId9"/>
    <p:sldId id="262" r:id="rId10"/>
    <p:sldId id="270" r:id="rId11"/>
    <p:sldId id="263" r:id="rId12"/>
    <p:sldId id="264" r:id="rId13"/>
    <p:sldId id="266" r:id="rId14"/>
    <p:sldId id="267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E07339-0FE4-714D-BF74-1986219A5D15}" v="375" dt="2021-05-11T08:27:05.6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5816"/>
  </p:normalViewPr>
  <p:slideViewPr>
    <p:cSldViewPr snapToGrid="0" snapToObjects="1" showGuides="1">
      <p:cViewPr varScale="1">
        <p:scale>
          <a:sx n="88" d="100"/>
          <a:sy n="88" d="100"/>
        </p:scale>
        <p:origin x="184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quelyn Gomez" userId="dcd3a223-beaf-462e-af54-4154dda9a25f" providerId="ADAL" clId="{ACE07339-0FE4-714D-BF74-1986219A5D15}"/>
    <pc:docChg chg="undo custSel addSld delSld modSld sldOrd modMainMaster">
      <pc:chgData name="Jacquelyn Gomez" userId="dcd3a223-beaf-462e-af54-4154dda9a25f" providerId="ADAL" clId="{ACE07339-0FE4-714D-BF74-1986219A5D15}" dt="2021-05-11T08:32:43.884" v="3687" actId="20577"/>
      <pc:docMkLst>
        <pc:docMk/>
      </pc:docMkLst>
      <pc:sldChg chg="addSp modSp mod setBg">
        <pc:chgData name="Jacquelyn Gomez" userId="dcd3a223-beaf-462e-af54-4154dda9a25f" providerId="ADAL" clId="{ACE07339-0FE4-714D-BF74-1986219A5D15}" dt="2021-05-03T13:38:46.636" v="3142"/>
        <pc:sldMkLst>
          <pc:docMk/>
          <pc:sldMk cId="487383735" sldId="256"/>
        </pc:sldMkLst>
        <pc:spChg chg="mod">
          <ac:chgData name="Jacquelyn Gomez" userId="dcd3a223-beaf-462e-af54-4154dda9a25f" providerId="ADAL" clId="{ACE07339-0FE4-714D-BF74-1986219A5D15}" dt="2021-05-03T07:57:22.332" v="1640" actId="26606"/>
          <ac:spMkLst>
            <pc:docMk/>
            <pc:sldMk cId="487383735" sldId="256"/>
            <ac:spMk id="2" creationId="{20164509-6AF9-3849-AE4D-F83823F1CBD5}"/>
          </ac:spMkLst>
        </pc:spChg>
        <pc:spChg chg="mod">
          <ac:chgData name="Jacquelyn Gomez" userId="dcd3a223-beaf-462e-af54-4154dda9a25f" providerId="ADAL" clId="{ACE07339-0FE4-714D-BF74-1986219A5D15}" dt="2021-05-03T07:57:22.332" v="1640" actId="26606"/>
          <ac:spMkLst>
            <pc:docMk/>
            <pc:sldMk cId="487383735" sldId="256"/>
            <ac:spMk id="3" creationId="{0EADEAC8-E206-914A-900E-1EF6792B996B}"/>
          </ac:spMkLst>
        </pc:spChg>
        <pc:spChg chg="add">
          <ac:chgData name="Jacquelyn Gomez" userId="dcd3a223-beaf-462e-af54-4154dda9a25f" providerId="ADAL" clId="{ACE07339-0FE4-714D-BF74-1986219A5D15}" dt="2021-05-03T07:57:22.332" v="1640" actId="26606"/>
          <ac:spMkLst>
            <pc:docMk/>
            <pc:sldMk cId="487383735" sldId="256"/>
            <ac:spMk id="8" creationId="{9ECB0E0D-AC1B-4E83-84EA-237BFA20636D}"/>
          </ac:spMkLst>
        </pc:spChg>
        <pc:grpChg chg="add">
          <ac:chgData name="Jacquelyn Gomez" userId="dcd3a223-beaf-462e-af54-4154dda9a25f" providerId="ADAL" clId="{ACE07339-0FE4-714D-BF74-1986219A5D15}" dt="2021-05-03T07:57:22.332" v="1640" actId="26606"/>
          <ac:grpSpMkLst>
            <pc:docMk/>
            <pc:sldMk cId="487383735" sldId="256"/>
            <ac:grpSpMk id="10" creationId="{D6DCB3B1-E1A7-4510-831B-77C8EFF566AC}"/>
          </ac:grpSpMkLst>
        </pc:grpChg>
        <pc:cxnChg chg="add">
          <ac:chgData name="Jacquelyn Gomez" userId="dcd3a223-beaf-462e-af54-4154dda9a25f" providerId="ADAL" clId="{ACE07339-0FE4-714D-BF74-1986219A5D15}" dt="2021-05-03T07:57:22.332" v="1640" actId="26606"/>
          <ac:cxnSpMkLst>
            <pc:docMk/>
            <pc:sldMk cId="487383735" sldId="256"/>
            <ac:cxnSpMk id="14" creationId="{6116DDC6-8F07-46CC-8751-E5C9346B2A08}"/>
          </ac:cxnSpMkLst>
        </pc:cxnChg>
      </pc:sldChg>
      <pc:sldChg chg="addSp delSp modSp mod setBg setClrOvrMap modNotesTx">
        <pc:chgData name="Jacquelyn Gomez" userId="dcd3a223-beaf-462e-af54-4154dda9a25f" providerId="ADAL" clId="{ACE07339-0FE4-714D-BF74-1986219A5D15}" dt="2021-05-11T08:32:43.884" v="3687" actId="20577"/>
        <pc:sldMkLst>
          <pc:docMk/>
          <pc:sldMk cId="3064063955" sldId="257"/>
        </pc:sldMkLst>
        <pc:spChg chg="mod">
          <ac:chgData name="Jacquelyn Gomez" userId="dcd3a223-beaf-462e-af54-4154dda9a25f" providerId="ADAL" clId="{ACE07339-0FE4-714D-BF74-1986219A5D15}" dt="2021-05-11T07:52:13.134" v="3362" actId="26606"/>
          <ac:spMkLst>
            <pc:docMk/>
            <pc:sldMk cId="3064063955" sldId="257"/>
            <ac:spMk id="2" creationId="{92842BA9-0482-EF4E-B2D1-C3EF1E9B93FC}"/>
          </ac:spMkLst>
        </pc:spChg>
        <pc:spChg chg="mod ord">
          <ac:chgData name="Jacquelyn Gomez" userId="dcd3a223-beaf-462e-af54-4154dda9a25f" providerId="ADAL" clId="{ACE07339-0FE4-714D-BF74-1986219A5D15}" dt="2021-05-11T08:32:35.847" v="3686" actId="20577"/>
          <ac:spMkLst>
            <pc:docMk/>
            <pc:sldMk cId="3064063955" sldId="257"/>
            <ac:spMk id="3" creationId="{10C824E9-B3B1-F74F-8C13-C717BADDE4D1}"/>
          </ac:spMkLst>
        </pc:spChg>
        <pc:spChg chg="add del mod">
          <ac:chgData name="Jacquelyn Gomez" userId="dcd3a223-beaf-462e-af54-4154dda9a25f" providerId="ADAL" clId="{ACE07339-0FE4-714D-BF74-1986219A5D15}" dt="2021-05-03T07:21:03.159" v="1051" actId="478"/>
          <ac:spMkLst>
            <pc:docMk/>
            <pc:sldMk cId="3064063955" sldId="257"/>
            <ac:spMk id="4" creationId="{FC92CED1-6A11-DE40-A27C-AC6A6FCBEC86}"/>
          </ac:spMkLst>
        </pc:spChg>
        <pc:spChg chg="add del mod">
          <ac:chgData name="Jacquelyn Gomez" userId="dcd3a223-beaf-462e-af54-4154dda9a25f" providerId="ADAL" clId="{ACE07339-0FE4-714D-BF74-1986219A5D15}" dt="2021-05-11T07:35:56.087" v="3332"/>
          <ac:spMkLst>
            <pc:docMk/>
            <pc:sldMk cId="3064063955" sldId="257"/>
            <ac:spMk id="5" creationId="{C72CDAE8-7BFE-A142-95A8-614D52EABDE3}"/>
          </ac:spMkLst>
        </pc:spChg>
        <pc:spChg chg="add del mod">
          <ac:chgData name="Jacquelyn Gomez" userId="dcd3a223-beaf-462e-af54-4154dda9a25f" providerId="ADAL" clId="{ACE07339-0FE4-714D-BF74-1986219A5D15}" dt="2021-05-03T07:14:01.274" v="605" actId="478"/>
          <ac:spMkLst>
            <pc:docMk/>
            <pc:sldMk cId="3064063955" sldId="257"/>
            <ac:spMk id="5" creationId="{F9F33004-AF24-EE43-A390-49ADA39C52CA}"/>
          </ac:spMkLst>
        </pc:spChg>
        <pc:spChg chg="add del mod">
          <ac:chgData name="Jacquelyn Gomez" userId="dcd3a223-beaf-462e-af54-4154dda9a25f" providerId="ADAL" clId="{ACE07339-0FE4-714D-BF74-1986219A5D15}" dt="2021-05-11T07:36:22.611" v="3344" actId="478"/>
          <ac:spMkLst>
            <pc:docMk/>
            <pc:sldMk cId="3064063955" sldId="257"/>
            <ac:spMk id="6" creationId="{838C61E7-B8E0-A249-BAFF-D436378C23A7}"/>
          </ac:spMkLst>
        </pc:spChg>
        <pc:spChg chg="add del mod">
          <ac:chgData name="Jacquelyn Gomez" userId="dcd3a223-beaf-462e-af54-4154dda9a25f" providerId="ADAL" clId="{ACE07339-0FE4-714D-BF74-1986219A5D15}" dt="2021-05-11T07:36:22.611" v="3344" actId="478"/>
          <ac:spMkLst>
            <pc:docMk/>
            <pc:sldMk cId="3064063955" sldId="257"/>
            <ac:spMk id="7" creationId="{23D41074-F35E-1541-91F3-FE6B53FB7215}"/>
          </ac:spMkLst>
        </pc:spChg>
        <pc:spChg chg="add del mod">
          <ac:chgData name="Jacquelyn Gomez" userId="dcd3a223-beaf-462e-af54-4154dda9a25f" providerId="ADAL" clId="{ACE07339-0FE4-714D-BF74-1986219A5D15}" dt="2021-05-03T07:35:10.506" v="1144"/>
          <ac:spMkLst>
            <pc:docMk/>
            <pc:sldMk cId="3064063955" sldId="257"/>
            <ac:spMk id="8" creationId="{62241271-3741-7949-97E1-1A8F4C6B2AF7}"/>
          </ac:spMkLst>
        </pc:spChg>
        <pc:spChg chg="add del">
          <ac:chgData name="Jacquelyn Gomez" userId="dcd3a223-beaf-462e-af54-4154dda9a25f" providerId="ADAL" clId="{ACE07339-0FE4-714D-BF74-1986219A5D15}" dt="2021-05-03T07:56:06.748" v="1631" actId="26606"/>
          <ac:spMkLst>
            <pc:docMk/>
            <pc:sldMk cId="3064063955" sldId="257"/>
            <ac:spMk id="71" creationId="{3CBA2BA5-DF4D-437C-9273-F945CF857D8B}"/>
          </ac:spMkLst>
        </pc:spChg>
        <pc:spChg chg="add del">
          <ac:chgData name="Jacquelyn Gomez" userId="dcd3a223-beaf-462e-af54-4154dda9a25f" providerId="ADAL" clId="{ACE07339-0FE4-714D-BF74-1986219A5D15}" dt="2021-05-03T07:56:06.748" v="1631" actId="26606"/>
          <ac:spMkLst>
            <pc:docMk/>
            <pc:sldMk cId="3064063955" sldId="257"/>
            <ac:spMk id="73" creationId="{7754EA86-2D7A-4D51-B5F6-DA6349D5F4DC}"/>
          </ac:spMkLst>
        </pc:spChg>
        <pc:spChg chg="add del">
          <ac:chgData name="Jacquelyn Gomez" userId="dcd3a223-beaf-462e-af54-4154dda9a25f" providerId="ADAL" clId="{ACE07339-0FE4-714D-BF74-1986219A5D15}" dt="2021-05-11T07:52:13.134" v="3362" actId="26606"/>
          <ac:spMkLst>
            <pc:docMk/>
            <pc:sldMk cId="3064063955" sldId="257"/>
            <ac:spMk id="75" creationId="{50E2AEF9-3220-4407-B76B-1B6E3952E8E3}"/>
          </ac:spMkLst>
        </pc:spChg>
        <pc:spChg chg="add del">
          <ac:chgData name="Jacquelyn Gomez" userId="dcd3a223-beaf-462e-af54-4154dda9a25f" providerId="ADAL" clId="{ACE07339-0FE4-714D-BF74-1986219A5D15}" dt="2021-05-11T07:52:13.134" v="3362" actId="26606"/>
          <ac:spMkLst>
            <pc:docMk/>
            <pc:sldMk cId="3064063955" sldId="257"/>
            <ac:spMk id="77" creationId="{2CAFBD32-D3B9-4AA1-8A52-E7788A9556B8}"/>
          </ac:spMkLst>
        </pc:spChg>
        <pc:spChg chg="add del">
          <ac:chgData name="Jacquelyn Gomez" userId="dcd3a223-beaf-462e-af54-4154dda9a25f" providerId="ADAL" clId="{ACE07339-0FE4-714D-BF74-1986219A5D15}" dt="2021-05-11T07:52:13.134" v="3362" actId="26606"/>
          <ac:spMkLst>
            <pc:docMk/>
            <pc:sldMk cId="3064063955" sldId="257"/>
            <ac:spMk id="79" creationId="{7B1FFF1B-D8E7-43C1-963D-013BA4049457}"/>
          </ac:spMkLst>
        </pc:spChg>
        <pc:spChg chg="add del">
          <ac:chgData name="Jacquelyn Gomez" userId="dcd3a223-beaf-462e-af54-4154dda9a25f" providerId="ADAL" clId="{ACE07339-0FE4-714D-BF74-1986219A5D15}" dt="2021-05-11T07:52:13.134" v="3362" actId="26606"/>
          <ac:spMkLst>
            <pc:docMk/>
            <pc:sldMk cId="3064063955" sldId="257"/>
            <ac:spMk id="81" creationId="{D8968742-1D40-4F6B-9272-064FD1631BB9}"/>
          </ac:spMkLst>
        </pc:spChg>
        <pc:spChg chg="add del">
          <ac:chgData name="Jacquelyn Gomez" userId="dcd3a223-beaf-462e-af54-4154dda9a25f" providerId="ADAL" clId="{ACE07339-0FE4-714D-BF74-1986219A5D15}" dt="2021-05-11T07:50:46.779" v="3349" actId="26606"/>
          <ac:spMkLst>
            <pc:docMk/>
            <pc:sldMk cId="3064063955" sldId="257"/>
            <ac:spMk id="135" creationId="{F8B556C4-7E49-4C36-845D-FC58F507345E}"/>
          </ac:spMkLst>
        </pc:spChg>
        <pc:spChg chg="add del">
          <ac:chgData name="Jacquelyn Gomez" userId="dcd3a223-beaf-462e-af54-4154dda9a25f" providerId="ADAL" clId="{ACE07339-0FE4-714D-BF74-1986219A5D15}" dt="2021-05-11T07:52:13.134" v="3362" actId="26606"/>
          <ac:spMkLst>
            <pc:docMk/>
            <pc:sldMk cId="3064063955" sldId="257"/>
            <ac:spMk id="1030" creationId="{D9D9D0AB-1E2F-44A8-B9C6-FA4098301883}"/>
          </ac:spMkLst>
        </pc:spChg>
        <pc:picChg chg="add mod ord">
          <ac:chgData name="Jacquelyn Gomez" userId="dcd3a223-beaf-462e-af54-4154dda9a25f" providerId="ADAL" clId="{ACE07339-0FE4-714D-BF74-1986219A5D15}" dt="2021-05-11T07:52:13.134" v="3362" actId="26606"/>
          <ac:picMkLst>
            <pc:docMk/>
            <pc:sldMk cId="3064063955" sldId="257"/>
            <ac:picMk id="4" creationId="{9E118FBD-D7C4-A84A-8B03-4E2A0E6A8D10}"/>
          </ac:picMkLst>
        </pc:picChg>
        <pc:picChg chg="add del mod ord">
          <ac:chgData name="Jacquelyn Gomez" userId="dcd3a223-beaf-462e-af54-4154dda9a25f" providerId="ADAL" clId="{ACE07339-0FE4-714D-BF74-1986219A5D15}" dt="2021-05-11T07:52:13.134" v="3362" actId="26606"/>
          <ac:picMkLst>
            <pc:docMk/>
            <pc:sldMk cId="3064063955" sldId="257"/>
            <ac:picMk id="1026" creationId="{74881B14-7566-DC46-B642-A8CE8B457E47}"/>
          </ac:picMkLst>
        </pc:picChg>
        <pc:picChg chg="add mod">
          <ac:chgData name="Jacquelyn Gomez" userId="dcd3a223-beaf-462e-af54-4154dda9a25f" providerId="ADAL" clId="{ACE07339-0FE4-714D-BF74-1986219A5D15}" dt="2021-05-11T07:52:13.134" v="3362" actId="26606"/>
          <ac:picMkLst>
            <pc:docMk/>
            <pc:sldMk cId="3064063955" sldId="257"/>
            <ac:picMk id="1028" creationId="{E69E9287-D51B-BF42-A69D-A93BEFCCC248}"/>
          </ac:picMkLst>
        </pc:picChg>
      </pc:sldChg>
      <pc:sldChg chg="new del">
        <pc:chgData name="Jacquelyn Gomez" userId="dcd3a223-beaf-462e-af54-4154dda9a25f" providerId="ADAL" clId="{ACE07339-0FE4-714D-BF74-1986219A5D15}" dt="2021-05-01T08:07:27.619" v="132" actId="2696"/>
        <pc:sldMkLst>
          <pc:docMk/>
          <pc:sldMk cId="466573504" sldId="258"/>
        </pc:sldMkLst>
      </pc:sldChg>
      <pc:sldChg chg="add del setBg">
        <pc:chgData name="Jacquelyn Gomez" userId="dcd3a223-beaf-462e-af54-4154dda9a25f" providerId="ADAL" clId="{ACE07339-0FE4-714D-BF74-1986219A5D15}" dt="2021-05-01T08:07:44.833" v="134"/>
        <pc:sldMkLst>
          <pc:docMk/>
          <pc:sldMk cId="1796937165" sldId="258"/>
        </pc:sldMkLst>
      </pc:sldChg>
      <pc:sldChg chg="addSp modSp new mod setBg">
        <pc:chgData name="Jacquelyn Gomez" userId="dcd3a223-beaf-462e-af54-4154dda9a25f" providerId="ADAL" clId="{ACE07339-0FE4-714D-BF74-1986219A5D15}" dt="2021-05-11T08:26:38.948" v="3616" actId="255"/>
        <pc:sldMkLst>
          <pc:docMk/>
          <pc:sldMk cId="2868558893" sldId="258"/>
        </pc:sldMkLst>
        <pc:spChg chg="mod">
          <ac:chgData name="Jacquelyn Gomez" userId="dcd3a223-beaf-462e-af54-4154dda9a25f" providerId="ADAL" clId="{ACE07339-0FE4-714D-BF74-1986219A5D15}" dt="2021-05-03T07:56:58.517" v="1638" actId="26606"/>
          <ac:spMkLst>
            <pc:docMk/>
            <pc:sldMk cId="2868558893" sldId="258"/>
            <ac:spMk id="2" creationId="{8A38B5DF-88E6-E249-964C-0991C344731F}"/>
          </ac:spMkLst>
        </pc:spChg>
        <pc:spChg chg="mod">
          <ac:chgData name="Jacquelyn Gomez" userId="dcd3a223-beaf-462e-af54-4154dda9a25f" providerId="ADAL" clId="{ACE07339-0FE4-714D-BF74-1986219A5D15}" dt="2021-05-11T08:26:38.948" v="3616" actId="255"/>
          <ac:spMkLst>
            <pc:docMk/>
            <pc:sldMk cId="2868558893" sldId="258"/>
            <ac:spMk id="3" creationId="{46D44B6A-C13C-9E40-AC4C-C184A09E74D4}"/>
          </ac:spMkLst>
        </pc:spChg>
        <pc:spChg chg="add">
          <ac:chgData name="Jacquelyn Gomez" userId="dcd3a223-beaf-462e-af54-4154dda9a25f" providerId="ADAL" clId="{ACE07339-0FE4-714D-BF74-1986219A5D15}" dt="2021-05-03T07:56:58.517" v="1638" actId="26606"/>
          <ac:spMkLst>
            <pc:docMk/>
            <pc:sldMk cId="2868558893" sldId="258"/>
            <ac:spMk id="8" creationId="{3362DFFC-4DCC-48EE-B781-94D04B95F1E8}"/>
          </ac:spMkLst>
        </pc:spChg>
        <pc:spChg chg="add">
          <ac:chgData name="Jacquelyn Gomez" userId="dcd3a223-beaf-462e-af54-4154dda9a25f" providerId="ADAL" clId="{ACE07339-0FE4-714D-BF74-1986219A5D15}" dt="2021-05-03T07:56:58.517" v="1638" actId="26606"/>
          <ac:spMkLst>
            <pc:docMk/>
            <pc:sldMk cId="2868558893" sldId="258"/>
            <ac:spMk id="10" creationId="{18B8B265-E68C-4B64-9238-781F0102C57B}"/>
          </ac:spMkLst>
        </pc:spChg>
      </pc:sldChg>
      <pc:sldChg chg="addSp delSp modSp new mod ord setBg">
        <pc:chgData name="Jacquelyn Gomez" userId="dcd3a223-beaf-462e-af54-4154dda9a25f" providerId="ADAL" clId="{ACE07339-0FE4-714D-BF74-1986219A5D15}" dt="2021-05-03T07:54:06.189" v="1615" actId="1076"/>
        <pc:sldMkLst>
          <pc:docMk/>
          <pc:sldMk cId="576388410" sldId="259"/>
        </pc:sldMkLst>
        <pc:spChg chg="mod">
          <ac:chgData name="Jacquelyn Gomez" userId="dcd3a223-beaf-462e-af54-4154dda9a25f" providerId="ADAL" clId="{ACE07339-0FE4-714D-BF74-1986219A5D15}" dt="2021-05-03T07:37:54.917" v="1170" actId="2711"/>
          <ac:spMkLst>
            <pc:docMk/>
            <pc:sldMk cId="576388410" sldId="259"/>
            <ac:spMk id="2" creationId="{B73098B5-A1DE-0349-BD60-EB4D2A5C5AC1}"/>
          </ac:spMkLst>
        </pc:spChg>
        <pc:spChg chg="del mod">
          <ac:chgData name="Jacquelyn Gomez" userId="dcd3a223-beaf-462e-af54-4154dda9a25f" providerId="ADAL" clId="{ACE07339-0FE4-714D-BF74-1986219A5D15}" dt="2021-05-03T02:42:08.775" v="194" actId="478"/>
          <ac:spMkLst>
            <pc:docMk/>
            <pc:sldMk cId="576388410" sldId="259"/>
            <ac:spMk id="3" creationId="{50839C54-3C8E-F84C-9ED4-B982138118E1}"/>
          </ac:spMkLst>
        </pc:spChg>
        <pc:spChg chg="add del mod">
          <ac:chgData name="Jacquelyn Gomez" userId="dcd3a223-beaf-462e-af54-4154dda9a25f" providerId="ADAL" clId="{ACE07339-0FE4-714D-BF74-1986219A5D15}" dt="2021-05-03T02:42:20.701" v="199"/>
          <ac:spMkLst>
            <pc:docMk/>
            <pc:sldMk cId="576388410" sldId="259"/>
            <ac:spMk id="4" creationId="{0A0FD73D-C5E3-B54A-8073-C01EE9B43B63}"/>
          </ac:spMkLst>
        </pc:spChg>
        <pc:picChg chg="add mod">
          <ac:chgData name="Jacquelyn Gomez" userId="dcd3a223-beaf-462e-af54-4154dda9a25f" providerId="ADAL" clId="{ACE07339-0FE4-714D-BF74-1986219A5D15}" dt="2021-05-03T07:54:06.189" v="1615" actId="1076"/>
          <ac:picMkLst>
            <pc:docMk/>
            <pc:sldMk cId="576388410" sldId="259"/>
            <ac:picMk id="1026" creationId="{73DF260E-1E10-2A4D-B097-DF5FBF086BAD}"/>
          </ac:picMkLst>
        </pc:picChg>
      </pc:sldChg>
      <pc:sldChg chg="addSp delSp modSp new mod ord setBg setClrOvrMap">
        <pc:chgData name="Jacquelyn Gomez" userId="dcd3a223-beaf-462e-af54-4154dda9a25f" providerId="ADAL" clId="{ACE07339-0FE4-714D-BF74-1986219A5D15}" dt="2021-05-03T07:58:29.477" v="1646" actId="26606"/>
        <pc:sldMkLst>
          <pc:docMk/>
          <pc:sldMk cId="2180355950" sldId="260"/>
        </pc:sldMkLst>
        <pc:spChg chg="mod">
          <ac:chgData name="Jacquelyn Gomez" userId="dcd3a223-beaf-462e-af54-4154dda9a25f" providerId="ADAL" clId="{ACE07339-0FE4-714D-BF74-1986219A5D15}" dt="2021-05-03T07:58:29.477" v="1646" actId="26606"/>
          <ac:spMkLst>
            <pc:docMk/>
            <pc:sldMk cId="2180355950" sldId="260"/>
            <ac:spMk id="2" creationId="{CD5FD92C-AC5A-B741-900F-6F20139B636B}"/>
          </ac:spMkLst>
        </pc:spChg>
        <pc:spChg chg="mod">
          <ac:chgData name="Jacquelyn Gomez" userId="dcd3a223-beaf-462e-af54-4154dda9a25f" providerId="ADAL" clId="{ACE07339-0FE4-714D-BF74-1986219A5D15}" dt="2021-05-03T07:58:29.477" v="1646" actId="26606"/>
          <ac:spMkLst>
            <pc:docMk/>
            <pc:sldMk cId="2180355950" sldId="260"/>
            <ac:spMk id="3" creationId="{5E5CE4FA-75BD-5449-80BB-F397914971A0}"/>
          </ac:spMkLst>
        </pc:spChg>
        <pc:spChg chg="add del">
          <ac:chgData name="Jacquelyn Gomez" userId="dcd3a223-beaf-462e-af54-4154dda9a25f" providerId="ADAL" clId="{ACE07339-0FE4-714D-BF74-1986219A5D15}" dt="2021-05-03T07:58:29.477" v="1646" actId="26606"/>
          <ac:spMkLst>
            <pc:docMk/>
            <pc:sldMk cId="2180355950" sldId="260"/>
            <ac:spMk id="8" creationId="{A14902AA-4E7E-4D93-A756-AC2EF9AAF932}"/>
          </ac:spMkLst>
        </pc:spChg>
        <pc:spChg chg="add del">
          <ac:chgData name="Jacquelyn Gomez" userId="dcd3a223-beaf-462e-af54-4154dda9a25f" providerId="ADAL" clId="{ACE07339-0FE4-714D-BF74-1986219A5D15}" dt="2021-05-03T07:58:29.477" v="1646" actId="26606"/>
          <ac:spMkLst>
            <pc:docMk/>
            <pc:sldMk cId="2180355950" sldId="260"/>
            <ac:spMk id="10" creationId="{AE0AE5A0-0098-4DC4-82DC-CCE4071B655B}"/>
          </ac:spMkLst>
        </pc:spChg>
        <pc:spChg chg="add del">
          <ac:chgData name="Jacquelyn Gomez" userId="dcd3a223-beaf-462e-af54-4154dda9a25f" providerId="ADAL" clId="{ACE07339-0FE4-714D-BF74-1986219A5D15}" dt="2021-05-03T07:58:29.477" v="1646" actId="26606"/>
          <ac:spMkLst>
            <pc:docMk/>
            <pc:sldMk cId="2180355950" sldId="260"/>
            <ac:spMk id="12" creationId="{B6D28670-6E3D-4F4B-AD22-EFA33BF3CA29}"/>
          </ac:spMkLst>
        </pc:spChg>
      </pc:sldChg>
      <pc:sldChg chg="addSp delSp modSp new mod setBg">
        <pc:chgData name="Jacquelyn Gomez" userId="dcd3a223-beaf-462e-af54-4154dda9a25f" providerId="ADAL" clId="{ACE07339-0FE4-714D-BF74-1986219A5D15}" dt="2021-05-03T13:38:46.636" v="3142"/>
        <pc:sldMkLst>
          <pc:docMk/>
          <pc:sldMk cId="3604897558" sldId="261"/>
        </pc:sldMkLst>
        <pc:spChg chg="mod">
          <ac:chgData name="Jacquelyn Gomez" userId="dcd3a223-beaf-462e-af54-4154dda9a25f" providerId="ADAL" clId="{ACE07339-0FE4-714D-BF74-1986219A5D15}" dt="2021-05-03T07:58:45.331" v="1647" actId="26606"/>
          <ac:spMkLst>
            <pc:docMk/>
            <pc:sldMk cId="3604897558" sldId="261"/>
            <ac:spMk id="2" creationId="{5749BC99-6408-BF42-A8F8-5223712014A2}"/>
          </ac:spMkLst>
        </pc:spChg>
        <pc:spChg chg="del mod">
          <ac:chgData name="Jacquelyn Gomez" userId="dcd3a223-beaf-462e-af54-4154dda9a25f" providerId="ADAL" clId="{ACE07339-0FE4-714D-BF74-1986219A5D15}" dt="2021-05-03T07:24:32.716" v="1055" actId="1032"/>
          <ac:spMkLst>
            <pc:docMk/>
            <pc:sldMk cId="3604897558" sldId="261"/>
            <ac:spMk id="3" creationId="{8472E295-A229-E042-979B-399119FFA151}"/>
          </ac:spMkLst>
        </pc:spChg>
        <pc:spChg chg="add del mod">
          <ac:chgData name="Jacquelyn Gomez" userId="dcd3a223-beaf-462e-af54-4154dda9a25f" providerId="ADAL" clId="{ACE07339-0FE4-714D-BF74-1986219A5D15}" dt="2021-05-03T07:32:40.395" v="1122"/>
          <ac:spMkLst>
            <pc:docMk/>
            <pc:sldMk cId="3604897558" sldId="261"/>
            <ac:spMk id="6" creationId="{F80C66CB-CECD-6E4E-9E33-9CC642D1134E}"/>
          </ac:spMkLst>
        </pc:spChg>
        <pc:spChg chg="add">
          <ac:chgData name="Jacquelyn Gomez" userId="dcd3a223-beaf-462e-af54-4154dda9a25f" providerId="ADAL" clId="{ACE07339-0FE4-714D-BF74-1986219A5D15}" dt="2021-05-03T07:58:45.331" v="1647" actId="26606"/>
          <ac:spMkLst>
            <pc:docMk/>
            <pc:sldMk cId="3604897558" sldId="261"/>
            <ac:spMk id="10" creationId="{30BC9609-A8AF-411F-A9E0-C3B93C8945CA}"/>
          </ac:spMkLst>
        </pc:spChg>
        <pc:graphicFrameChg chg="add mod">
          <ac:chgData name="Jacquelyn Gomez" userId="dcd3a223-beaf-462e-af54-4154dda9a25f" providerId="ADAL" clId="{ACE07339-0FE4-714D-BF74-1986219A5D15}" dt="2021-05-03T07:23:24.790" v="1052"/>
          <ac:graphicFrameMkLst>
            <pc:docMk/>
            <pc:sldMk cId="3604897558" sldId="261"/>
            <ac:graphicFrameMk id="4" creationId="{22683456-4738-D649-908D-AC274AE671DF}"/>
          </ac:graphicFrameMkLst>
        </pc:graphicFrameChg>
        <pc:graphicFrameChg chg="add mod modGraphic">
          <ac:chgData name="Jacquelyn Gomez" userId="dcd3a223-beaf-462e-af54-4154dda9a25f" providerId="ADAL" clId="{ACE07339-0FE4-714D-BF74-1986219A5D15}" dt="2021-05-03T07:58:45.331" v="1647" actId="26606"/>
          <ac:graphicFrameMkLst>
            <pc:docMk/>
            <pc:sldMk cId="3604897558" sldId="261"/>
            <ac:graphicFrameMk id="5" creationId="{A81FA388-2C26-8A45-8A19-836A059B3017}"/>
          </ac:graphicFrameMkLst>
        </pc:graphicFrameChg>
      </pc:sldChg>
      <pc:sldChg chg="addSp delSp modSp new mod setBg setClrOvrMap">
        <pc:chgData name="Jacquelyn Gomez" userId="dcd3a223-beaf-462e-af54-4154dda9a25f" providerId="ADAL" clId="{ACE07339-0FE4-714D-BF74-1986219A5D15}" dt="2021-05-11T08:26:04.609" v="3615"/>
        <pc:sldMkLst>
          <pc:docMk/>
          <pc:sldMk cId="1398684220" sldId="262"/>
        </pc:sldMkLst>
        <pc:spChg chg="mod">
          <ac:chgData name="Jacquelyn Gomez" userId="dcd3a223-beaf-462e-af54-4154dda9a25f" providerId="ADAL" clId="{ACE07339-0FE4-714D-BF74-1986219A5D15}" dt="2021-05-03T07:52:39.304" v="1586" actId="26606"/>
          <ac:spMkLst>
            <pc:docMk/>
            <pc:sldMk cId="1398684220" sldId="262"/>
            <ac:spMk id="2" creationId="{7FBF1002-94B8-C141-8765-8CD9C3A410CE}"/>
          </ac:spMkLst>
        </pc:spChg>
        <pc:spChg chg="mod ord">
          <ac:chgData name="Jacquelyn Gomez" userId="dcd3a223-beaf-462e-af54-4154dda9a25f" providerId="ADAL" clId="{ACE07339-0FE4-714D-BF74-1986219A5D15}" dt="2021-05-11T08:25:52.070" v="3610" actId="1076"/>
          <ac:spMkLst>
            <pc:docMk/>
            <pc:sldMk cId="1398684220" sldId="262"/>
            <ac:spMk id="3" creationId="{A654564E-70E9-2E4A-A612-7050F495813F}"/>
          </ac:spMkLst>
        </pc:spChg>
        <pc:spChg chg="add del mod">
          <ac:chgData name="Jacquelyn Gomez" userId="dcd3a223-beaf-462e-af54-4154dda9a25f" providerId="ADAL" clId="{ACE07339-0FE4-714D-BF74-1986219A5D15}" dt="2021-05-03T07:53:02.304" v="1594"/>
          <ac:spMkLst>
            <pc:docMk/>
            <pc:sldMk cId="1398684220" sldId="262"/>
            <ac:spMk id="4" creationId="{D8F0C6BD-52ED-A649-863F-903C2E999D28}"/>
          </ac:spMkLst>
        </pc:spChg>
        <pc:spChg chg="add del mod">
          <ac:chgData name="Jacquelyn Gomez" userId="dcd3a223-beaf-462e-af54-4154dda9a25f" providerId="ADAL" clId="{ACE07339-0FE4-714D-BF74-1986219A5D15}" dt="2021-05-11T08:25:59.646" v="3613"/>
          <ac:spMkLst>
            <pc:docMk/>
            <pc:sldMk cId="1398684220" sldId="262"/>
            <ac:spMk id="6" creationId="{812496DE-A21A-7146-8685-6214BD3010AF}"/>
          </ac:spMkLst>
        </pc:spChg>
        <pc:spChg chg="add del">
          <ac:chgData name="Jacquelyn Gomez" userId="dcd3a223-beaf-462e-af54-4154dda9a25f" providerId="ADAL" clId="{ACE07339-0FE4-714D-BF74-1986219A5D15}" dt="2021-05-03T07:50:47.351" v="1563" actId="26606"/>
          <ac:spMkLst>
            <pc:docMk/>
            <pc:sldMk cId="1398684220" sldId="262"/>
            <ac:spMk id="71" creationId="{1D868099-6145-4BC0-A5EA-74BEF1776BA9}"/>
          </ac:spMkLst>
        </pc:spChg>
        <pc:spChg chg="add del">
          <ac:chgData name="Jacquelyn Gomez" userId="dcd3a223-beaf-462e-af54-4154dda9a25f" providerId="ADAL" clId="{ACE07339-0FE4-714D-BF74-1986219A5D15}" dt="2021-05-03T07:50:47.351" v="1563" actId="26606"/>
          <ac:spMkLst>
            <pc:docMk/>
            <pc:sldMk cId="1398684220" sldId="262"/>
            <ac:spMk id="73" creationId="{CC1026F7-DECB-49B4-A565-518BBA445471}"/>
          </ac:spMkLst>
        </pc:spChg>
        <pc:spChg chg="add del">
          <ac:chgData name="Jacquelyn Gomez" userId="dcd3a223-beaf-462e-af54-4154dda9a25f" providerId="ADAL" clId="{ACE07339-0FE4-714D-BF74-1986219A5D15}" dt="2021-05-03T07:52:39.304" v="1586" actId="26606"/>
          <ac:spMkLst>
            <pc:docMk/>
            <pc:sldMk cId="1398684220" sldId="262"/>
            <ac:spMk id="75" creationId="{D9D9D0AB-1E2F-44A8-B9C6-FA4098301883}"/>
          </ac:spMkLst>
        </pc:spChg>
        <pc:spChg chg="add del">
          <ac:chgData name="Jacquelyn Gomez" userId="dcd3a223-beaf-462e-af54-4154dda9a25f" providerId="ADAL" clId="{ACE07339-0FE4-714D-BF74-1986219A5D15}" dt="2021-05-03T07:52:39.304" v="1586" actId="26606"/>
          <ac:spMkLst>
            <pc:docMk/>
            <pc:sldMk cId="1398684220" sldId="262"/>
            <ac:spMk id="77" creationId="{50E2AEF9-3220-4407-B76B-1B6E3952E8E3}"/>
          </ac:spMkLst>
        </pc:spChg>
        <pc:spChg chg="add del">
          <ac:chgData name="Jacquelyn Gomez" userId="dcd3a223-beaf-462e-af54-4154dda9a25f" providerId="ADAL" clId="{ACE07339-0FE4-714D-BF74-1986219A5D15}" dt="2021-05-03T07:52:39.304" v="1586" actId="26606"/>
          <ac:spMkLst>
            <pc:docMk/>
            <pc:sldMk cId="1398684220" sldId="262"/>
            <ac:spMk id="79" creationId="{2CAFBD32-D3B9-4AA1-8A52-E7788A9556B8}"/>
          </ac:spMkLst>
        </pc:spChg>
        <pc:spChg chg="add del">
          <ac:chgData name="Jacquelyn Gomez" userId="dcd3a223-beaf-462e-af54-4154dda9a25f" providerId="ADAL" clId="{ACE07339-0FE4-714D-BF74-1986219A5D15}" dt="2021-05-03T07:52:39.304" v="1586" actId="26606"/>
          <ac:spMkLst>
            <pc:docMk/>
            <pc:sldMk cId="1398684220" sldId="262"/>
            <ac:spMk id="81" creationId="{7B1FFF1B-D8E7-43C1-963D-013BA4049457}"/>
          </ac:spMkLst>
        </pc:spChg>
        <pc:spChg chg="add del">
          <ac:chgData name="Jacquelyn Gomez" userId="dcd3a223-beaf-462e-af54-4154dda9a25f" providerId="ADAL" clId="{ACE07339-0FE4-714D-BF74-1986219A5D15}" dt="2021-05-03T07:52:39.304" v="1586" actId="26606"/>
          <ac:spMkLst>
            <pc:docMk/>
            <pc:sldMk cId="1398684220" sldId="262"/>
            <ac:spMk id="83" creationId="{D8968742-1D40-4F6B-9272-064FD1631BB9}"/>
          </ac:spMkLst>
        </pc:spChg>
        <pc:spChg chg="add del">
          <ac:chgData name="Jacquelyn Gomez" userId="dcd3a223-beaf-462e-af54-4154dda9a25f" providerId="ADAL" clId="{ACE07339-0FE4-714D-BF74-1986219A5D15}" dt="2021-05-11T08:25:38.545" v="3607" actId="26606"/>
          <ac:spMkLst>
            <pc:docMk/>
            <pc:sldMk cId="1398684220" sldId="262"/>
            <ac:spMk id="139" creationId="{B98CA5AE-F2E4-4A6F-B986-89804B1EC016}"/>
          </ac:spMkLst>
        </pc:spChg>
        <pc:spChg chg="add del">
          <ac:chgData name="Jacquelyn Gomez" userId="dcd3a223-beaf-462e-af54-4154dda9a25f" providerId="ADAL" clId="{ACE07339-0FE4-714D-BF74-1986219A5D15}" dt="2021-05-11T08:25:38.545" v="3607" actId="26606"/>
          <ac:spMkLst>
            <pc:docMk/>
            <pc:sldMk cId="1398684220" sldId="262"/>
            <ac:spMk id="141" creationId="{E67E3959-D0D8-49DB-A48B-CE4FC36871C5}"/>
          </ac:spMkLst>
        </pc:spChg>
        <pc:spChg chg="add">
          <ac:chgData name="Jacquelyn Gomez" userId="dcd3a223-beaf-462e-af54-4154dda9a25f" providerId="ADAL" clId="{ACE07339-0FE4-714D-BF74-1986219A5D15}" dt="2021-05-11T08:25:38.545" v="3607" actId="26606"/>
          <ac:spMkLst>
            <pc:docMk/>
            <pc:sldMk cId="1398684220" sldId="262"/>
            <ac:spMk id="192" creationId="{B98CA5AE-F2E4-4A6F-B986-89804B1EC016}"/>
          </ac:spMkLst>
        </pc:spChg>
        <pc:spChg chg="add">
          <ac:chgData name="Jacquelyn Gomez" userId="dcd3a223-beaf-462e-af54-4154dda9a25f" providerId="ADAL" clId="{ACE07339-0FE4-714D-BF74-1986219A5D15}" dt="2021-05-11T08:25:38.545" v="3607" actId="26606"/>
          <ac:spMkLst>
            <pc:docMk/>
            <pc:sldMk cId="1398684220" sldId="262"/>
            <ac:spMk id="193" creationId="{E67E3959-D0D8-49DB-A48B-CE4FC36871C5}"/>
          </ac:spMkLst>
        </pc:spChg>
        <pc:spChg chg="add del">
          <ac:chgData name="Jacquelyn Gomez" userId="dcd3a223-beaf-462e-af54-4154dda9a25f" providerId="ADAL" clId="{ACE07339-0FE4-714D-BF74-1986219A5D15}" dt="2021-05-03T07:51:52.300" v="1583"/>
          <ac:spMkLst>
            <pc:docMk/>
            <pc:sldMk cId="1398684220" sldId="262"/>
            <ac:spMk id="2056" creationId="{825E602A-53EB-4CB1-9633-3EC058740ACD}"/>
          </ac:spMkLst>
        </pc:spChg>
        <pc:spChg chg="add del">
          <ac:chgData name="Jacquelyn Gomez" userId="dcd3a223-beaf-462e-af54-4154dda9a25f" providerId="ADAL" clId="{ACE07339-0FE4-714D-BF74-1986219A5D15}" dt="2021-05-03T07:51:52.300" v="1583"/>
          <ac:spMkLst>
            <pc:docMk/>
            <pc:sldMk cId="1398684220" sldId="262"/>
            <ac:spMk id="2057" creationId="{E832F3F2-2294-4A8D-ABDC-234B853C7CF9}"/>
          </ac:spMkLst>
        </pc:spChg>
        <pc:spChg chg="add del">
          <ac:chgData name="Jacquelyn Gomez" userId="dcd3a223-beaf-462e-af54-4154dda9a25f" providerId="ADAL" clId="{ACE07339-0FE4-714D-BF74-1986219A5D15}" dt="2021-05-03T07:51:46.633" v="1577" actId="26606"/>
          <ac:spMkLst>
            <pc:docMk/>
            <pc:sldMk cId="1398684220" sldId="262"/>
            <ac:spMk id="2059" creationId="{975DA423-1E6A-406A-9B05-E620EFA1F591}"/>
          </ac:spMkLst>
        </pc:spChg>
        <pc:spChg chg="add del">
          <ac:chgData name="Jacquelyn Gomez" userId="dcd3a223-beaf-462e-af54-4154dda9a25f" providerId="ADAL" clId="{ACE07339-0FE4-714D-BF74-1986219A5D15}" dt="2021-05-03T07:51:46.633" v="1577" actId="26606"/>
          <ac:spMkLst>
            <pc:docMk/>
            <pc:sldMk cId="1398684220" sldId="262"/>
            <ac:spMk id="2060" creationId="{B5408C03-B752-49FB-ABD5-7ED758AE48C5}"/>
          </ac:spMkLst>
        </pc:spChg>
        <pc:spChg chg="add del">
          <ac:chgData name="Jacquelyn Gomez" userId="dcd3a223-beaf-462e-af54-4154dda9a25f" providerId="ADAL" clId="{ACE07339-0FE4-714D-BF74-1986219A5D15}" dt="2021-05-03T07:51:49.853" v="1579" actId="26606"/>
          <ac:spMkLst>
            <pc:docMk/>
            <pc:sldMk cId="1398684220" sldId="262"/>
            <ac:spMk id="2062" creationId="{825E602A-53EB-4CB1-9633-3EC058740ACD}"/>
          </ac:spMkLst>
        </pc:spChg>
        <pc:spChg chg="add del">
          <ac:chgData name="Jacquelyn Gomez" userId="dcd3a223-beaf-462e-af54-4154dda9a25f" providerId="ADAL" clId="{ACE07339-0FE4-714D-BF74-1986219A5D15}" dt="2021-05-03T07:51:49.853" v="1579" actId="26606"/>
          <ac:spMkLst>
            <pc:docMk/>
            <pc:sldMk cId="1398684220" sldId="262"/>
            <ac:spMk id="2063" creationId="{E832F3F2-2294-4A8D-ABDC-234B853C7CF9}"/>
          </ac:spMkLst>
        </pc:spChg>
        <pc:spChg chg="add del">
          <ac:chgData name="Jacquelyn Gomez" userId="dcd3a223-beaf-462e-af54-4154dda9a25f" providerId="ADAL" clId="{ACE07339-0FE4-714D-BF74-1986219A5D15}" dt="2021-05-03T07:51:51.914" v="1581" actId="26606"/>
          <ac:spMkLst>
            <pc:docMk/>
            <pc:sldMk cId="1398684220" sldId="262"/>
            <ac:spMk id="2065" creationId="{6D7D7F0C-622D-4D84-A68D-C1AF54B6347B}"/>
          </ac:spMkLst>
        </pc:spChg>
        <pc:spChg chg="add del">
          <ac:chgData name="Jacquelyn Gomez" userId="dcd3a223-beaf-462e-af54-4154dda9a25f" providerId="ADAL" clId="{ACE07339-0FE4-714D-BF74-1986219A5D15}" dt="2021-05-03T07:51:51.914" v="1581" actId="26606"/>
          <ac:spMkLst>
            <pc:docMk/>
            <pc:sldMk cId="1398684220" sldId="262"/>
            <ac:spMk id="2066" creationId="{02A2E7B6-CE50-4B96-A981-2A0250732818}"/>
          </ac:spMkLst>
        </pc:spChg>
        <pc:picChg chg="add mod">
          <ac:chgData name="Jacquelyn Gomez" userId="dcd3a223-beaf-462e-af54-4154dda9a25f" providerId="ADAL" clId="{ACE07339-0FE4-714D-BF74-1986219A5D15}" dt="2021-05-11T08:25:38.545" v="3607" actId="26606"/>
          <ac:picMkLst>
            <pc:docMk/>
            <pc:sldMk cId="1398684220" sldId="262"/>
            <ac:picMk id="5" creationId="{C27987CE-9E46-6F4A-889C-A4BB6FD4B97E}"/>
          </ac:picMkLst>
        </pc:picChg>
        <pc:picChg chg="add mod ord">
          <ac:chgData name="Jacquelyn Gomez" userId="dcd3a223-beaf-462e-af54-4154dda9a25f" providerId="ADAL" clId="{ACE07339-0FE4-714D-BF74-1986219A5D15}" dt="2021-05-03T07:52:53.489" v="1589" actId="27614"/>
          <ac:picMkLst>
            <pc:docMk/>
            <pc:sldMk cId="1398684220" sldId="262"/>
            <ac:picMk id="2050" creationId="{D8801D8C-FCFB-794A-A538-85631C834BCD}"/>
          </ac:picMkLst>
        </pc:picChg>
        <pc:picChg chg="add mod ord">
          <ac:chgData name="Jacquelyn Gomez" userId="dcd3a223-beaf-462e-af54-4154dda9a25f" providerId="ADAL" clId="{ACE07339-0FE4-714D-BF74-1986219A5D15}" dt="2021-05-03T08:16:00.116" v="2090" actId="1076"/>
          <ac:picMkLst>
            <pc:docMk/>
            <pc:sldMk cId="1398684220" sldId="262"/>
            <ac:picMk id="2052" creationId="{7359BE5D-E44B-F349-B152-ABD37DE248EF}"/>
          </ac:picMkLst>
        </pc:picChg>
        <pc:picChg chg="add del mod ord">
          <ac:chgData name="Jacquelyn Gomez" userId="dcd3a223-beaf-462e-af54-4154dda9a25f" providerId="ADAL" clId="{ACE07339-0FE4-714D-BF74-1986219A5D15}" dt="2021-05-11T08:25:27.863" v="3606" actId="478"/>
          <ac:picMkLst>
            <pc:docMk/>
            <pc:sldMk cId="1398684220" sldId="262"/>
            <ac:picMk id="2054" creationId="{D75D1107-E6F9-024E-B016-2069CBD9D180}"/>
          </ac:picMkLst>
        </pc:picChg>
      </pc:sldChg>
      <pc:sldChg chg="addSp delSp modSp new mod ord setBg modAnim setClrOvrMap">
        <pc:chgData name="Jacquelyn Gomez" userId="dcd3a223-beaf-462e-af54-4154dda9a25f" providerId="ADAL" clId="{ACE07339-0FE4-714D-BF74-1986219A5D15}" dt="2021-05-11T07:58:25.506" v="3415" actId="20578"/>
        <pc:sldMkLst>
          <pc:docMk/>
          <pc:sldMk cId="3109410317" sldId="263"/>
        </pc:sldMkLst>
        <pc:spChg chg="mod">
          <ac:chgData name="Jacquelyn Gomez" userId="dcd3a223-beaf-462e-af54-4154dda9a25f" providerId="ADAL" clId="{ACE07339-0FE4-714D-BF74-1986219A5D15}" dt="2021-05-11T07:57:32.506" v="3402" actId="20577"/>
          <ac:spMkLst>
            <pc:docMk/>
            <pc:sldMk cId="3109410317" sldId="263"/>
            <ac:spMk id="2" creationId="{D88F0851-E0DB-7945-B260-55952FB841B7}"/>
          </ac:spMkLst>
        </pc:spChg>
        <pc:spChg chg="add del mod">
          <ac:chgData name="Jacquelyn Gomez" userId="dcd3a223-beaf-462e-af54-4154dda9a25f" providerId="ADAL" clId="{ACE07339-0FE4-714D-BF74-1986219A5D15}" dt="2021-05-11T07:57:33.877" v="3404"/>
          <ac:spMkLst>
            <pc:docMk/>
            <pc:sldMk cId="3109410317" sldId="263"/>
            <ac:spMk id="3" creationId="{14609638-290E-4747-8856-3466E3EDF851}"/>
          </ac:spMkLst>
        </pc:spChg>
        <pc:spChg chg="del">
          <ac:chgData name="Jacquelyn Gomez" userId="dcd3a223-beaf-462e-af54-4154dda9a25f" providerId="ADAL" clId="{ACE07339-0FE4-714D-BF74-1986219A5D15}" dt="2021-05-03T08:04:19.432" v="1673"/>
          <ac:spMkLst>
            <pc:docMk/>
            <pc:sldMk cId="3109410317" sldId="263"/>
            <ac:spMk id="3" creationId="{C4F07742-DA24-374C-82DD-919B9B32BC6E}"/>
          </ac:spMkLst>
        </pc:spChg>
        <pc:spChg chg="add del mod">
          <ac:chgData name="Jacquelyn Gomez" userId="dcd3a223-beaf-462e-af54-4154dda9a25f" providerId="ADAL" clId="{ACE07339-0FE4-714D-BF74-1986219A5D15}" dt="2021-05-03T08:15:24.109" v="2079"/>
          <ac:spMkLst>
            <pc:docMk/>
            <pc:sldMk cId="3109410317" sldId="263"/>
            <ac:spMk id="9" creationId="{31369960-392B-1F45-A405-36629FEB6036}"/>
          </ac:spMkLst>
        </pc:spChg>
        <pc:spChg chg="add del mod">
          <ac:chgData name="Jacquelyn Gomez" userId="dcd3a223-beaf-462e-af54-4154dda9a25f" providerId="ADAL" clId="{ACE07339-0FE4-714D-BF74-1986219A5D15}" dt="2021-05-03T08:15:37.275" v="2083"/>
          <ac:spMkLst>
            <pc:docMk/>
            <pc:sldMk cId="3109410317" sldId="263"/>
            <ac:spMk id="10" creationId="{F22BF774-705D-C34B-A3B5-8F1378F04C2C}"/>
          </ac:spMkLst>
        </pc:spChg>
        <pc:spChg chg="add mod">
          <ac:chgData name="Jacquelyn Gomez" userId="dcd3a223-beaf-462e-af54-4154dda9a25f" providerId="ADAL" clId="{ACE07339-0FE4-714D-BF74-1986219A5D15}" dt="2021-05-11T07:57:42.731" v="3405" actId="1076"/>
          <ac:spMkLst>
            <pc:docMk/>
            <pc:sldMk cId="3109410317" sldId="263"/>
            <ac:spMk id="12" creationId="{B249147D-4F64-4D23-97F4-DF3F350232CB}"/>
          </ac:spMkLst>
        </pc:spChg>
        <pc:spChg chg="add">
          <ac:chgData name="Jacquelyn Gomez" userId="dcd3a223-beaf-462e-af54-4154dda9a25f" providerId="ADAL" clId="{ACE07339-0FE4-714D-BF74-1986219A5D15}" dt="2021-05-03T08:07:07.989" v="1709" actId="26606"/>
          <ac:spMkLst>
            <pc:docMk/>
            <pc:sldMk cId="3109410317" sldId="263"/>
            <ac:spMk id="15" creationId="{6D7D7F0C-622D-4D84-A68D-C1AF54B6347B}"/>
          </ac:spMkLst>
        </pc:spChg>
        <pc:spChg chg="add">
          <ac:chgData name="Jacquelyn Gomez" userId="dcd3a223-beaf-462e-af54-4154dda9a25f" providerId="ADAL" clId="{ACE07339-0FE4-714D-BF74-1986219A5D15}" dt="2021-05-03T08:07:07.989" v="1709" actId="26606"/>
          <ac:spMkLst>
            <pc:docMk/>
            <pc:sldMk cId="3109410317" sldId="263"/>
            <ac:spMk id="17" creationId="{02A2E7B6-CE50-4B96-A981-2A0250732818}"/>
          </ac:spMkLst>
        </pc:spChg>
        <pc:picChg chg="add mod">
          <ac:chgData name="Jacquelyn Gomez" userId="dcd3a223-beaf-462e-af54-4154dda9a25f" providerId="ADAL" clId="{ACE07339-0FE4-714D-BF74-1986219A5D15}" dt="2021-05-11T07:58:05.213" v="3413" actId="1076"/>
          <ac:picMkLst>
            <pc:docMk/>
            <pc:sldMk cId="3109410317" sldId="263"/>
            <ac:picMk id="4" creationId="{08F4BAD7-9E60-C745-BF27-BE431FDF6EC6}"/>
          </ac:picMkLst>
        </pc:picChg>
        <pc:picChg chg="add mod">
          <ac:chgData name="Jacquelyn Gomez" userId="dcd3a223-beaf-462e-af54-4154dda9a25f" providerId="ADAL" clId="{ACE07339-0FE4-714D-BF74-1986219A5D15}" dt="2021-05-11T07:58:06.914" v="3414" actId="1076"/>
          <ac:picMkLst>
            <pc:docMk/>
            <pc:sldMk cId="3109410317" sldId="263"/>
            <ac:picMk id="5" creationId="{ECD488BD-7B0E-3B41-9D54-9850D7942C10}"/>
          </ac:picMkLst>
        </pc:picChg>
        <pc:picChg chg="add del mod">
          <ac:chgData name="Jacquelyn Gomez" userId="dcd3a223-beaf-462e-af54-4154dda9a25f" providerId="ADAL" clId="{ACE07339-0FE4-714D-BF74-1986219A5D15}" dt="2021-05-03T08:05:52.679" v="1693" actId="478"/>
          <ac:picMkLst>
            <pc:docMk/>
            <pc:sldMk cId="3109410317" sldId="263"/>
            <ac:picMk id="6" creationId="{497BEC72-8120-5A40-8D97-B5DF42268965}"/>
          </ac:picMkLst>
        </pc:picChg>
        <pc:picChg chg="add del mod">
          <ac:chgData name="Jacquelyn Gomez" userId="dcd3a223-beaf-462e-af54-4154dda9a25f" providerId="ADAL" clId="{ACE07339-0FE4-714D-BF74-1986219A5D15}" dt="2021-05-11T07:57:49.749" v="3406" actId="478"/>
          <ac:picMkLst>
            <pc:docMk/>
            <pc:sldMk cId="3109410317" sldId="263"/>
            <ac:picMk id="7" creationId="{77BF72D8-E424-5549-B19B-3130E37AA042}"/>
          </ac:picMkLst>
        </pc:picChg>
        <pc:picChg chg="add del mod ord">
          <ac:chgData name="Jacquelyn Gomez" userId="dcd3a223-beaf-462e-af54-4154dda9a25f" providerId="ADAL" clId="{ACE07339-0FE4-714D-BF74-1986219A5D15}" dt="2021-05-11T07:57:50.968" v="3407" actId="478"/>
          <ac:picMkLst>
            <pc:docMk/>
            <pc:sldMk cId="3109410317" sldId="263"/>
            <ac:picMk id="8" creationId="{5E9E3438-1E7B-744B-BB05-1F4A5C423B6E}"/>
          </ac:picMkLst>
        </pc:picChg>
      </pc:sldChg>
      <pc:sldChg chg="addSp delSp modSp new mod setBg setClrOvrMap">
        <pc:chgData name="Jacquelyn Gomez" userId="dcd3a223-beaf-462e-af54-4154dda9a25f" providerId="ADAL" clId="{ACE07339-0FE4-714D-BF74-1986219A5D15}" dt="2021-05-03T13:38:46.636" v="3142"/>
        <pc:sldMkLst>
          <pc:docMk/>
          <pc:sldMk cId="3884641601" sldId="264"/>
        </pc:sldMkLst>
        <pc:spChg chg="mod">
          <ac:chgData name="Jacquelyn Gomez" userId="dcd3a223-beaf-462e-af54-4154dda9a25f" providerId="ADAL" clId="{ACE07339-0FE4-714D-BF74-1986219A5D15}" dt="2021-05-03T13:07:59.746" v="2152" actId="207"/>
          <ac:spMkLst>
            <pc:docMk/>
            <pc:sldMk cId="3884641601" sldId="264"/>
            <ac:spMk id="2" creationId="{3F612A9D-4E17-9942-ABE1-07566829B9A3}"/>
          </ac:spMkLst>
        </pc:spChg>
        <pc:spChg chg="mod">
          <ac:chgData name="Jacquelyn Gomez" userId="dcd3a223-beaf-462e-af54-4154dda9a25f" providerId="ADAL" clId="{ACE07339-0FE4-714D-BF74-1986219A5D15}" dt="2021-05-03T13:27:05.116" v="2557" actId="313"/>
          <ac:spMkLst>
            <pc:docMk/>
            <pc:sldMk cId="3884641601" sldId="264"/>
            <ac:spMk id="3" creationId="{F3C2D7F1-4537-FF4A-B538-14C88872F788}"/>
          </ac:spMkLst>
        </pc:spChg>
        <pc:spChg chg="add del mod">
          <ac:chgData name="Jacquelyn Gomez" userId="dcd3a223-beaf-462e-af54-4154dda9a25f" providerId="ADAL" clId="{ACE07339-0FE4-714D-BF74-1986219A5D15}" dt="2021-05-03T13:15:39.902" v="2184"/>
          <ac:spMkLst>
            <pc:docMk/>
            <pc:sldMk cId="3884641601" sldId="264"/>
            <ac:spMk id="4" creationId="{DCA0DD50-050B-994D-8DA7-8BD647654027}"/>
          </ac:spMkLst>
        </pc:spChg>
        <pc:spChg chg="add">
          <ac:chgData name="Jacquelyn Gomez" userId="dcd3a223-beaf-462e-af54-4154dda9a25f" providerId="ADAL" clId="{ACE07339-0FE4-714D-BF74-1986219A5D15}" dt="2021-05-03T13:07:41.301" v="2150" actId="26606"/>
          <ac:spMkLst>
            <pc:docMk/>
            <pc:sldMk cId="3884641601" sldId="264"/>
            <ac:spMk id="8" creationId="{C3638F2F-4688-4030-B1CC-802724443B77}"/>
          </ac:spMkLst>
        </pc:spChg>
        <pc:spChg chg="add">
          <ac:chgData name="Jacquelyn Gomez" userId="dcd3a223-beaf-462e-af54-4154dda9a25f" providerId="ADAL" clId="{ACE07339-0FE4-714D-BF74-1986219A5D15}" dt="2021-05-03T13:07:41.301" v="2150" actId="26606"/>
          <ac:spMkLst>
            <pc:docMk/>
            <pc:sldMk cId="3884641601" sldId="264"/>
            <ac:spMk id="10" creationId="{48C811F0-0ED8-4A7B-BFDE-6433C690ED4F}"/>
          </ac:spMkLst>
        </pc:spChg>
        <pc:spChg chg="add">
          <ac:chgData name="Jacquelyn Gomez" userId="dcd3a223-beaf-462e-af54-4154dda9a25f" providerId="ADAL" clId="{ACE07339-0FE4-714D-BF74-1986219A5D15}" dt="2021-05-03T13:07:41.301" v="2150" actId="26606"/>
          <ac:spMkLst>
            <pc:docMk/>
            <pc:sldMk cId="3884641601" sldId="264"/>
            <ac:spMk id="12" creationId="{AAC19CEE-435E-4643-849E-5194A57437C0}"/>
          </ac:spMkLst>
        </pc:spChg>
      </pc:sldChg>
      <pc:sldChg chg="addSp delSp modSp new mod setBg setClrOvrMap">
        <pc:chgData name="Jacquelyn Gomez" userId="dcd3a223-beaf-462e-af54-4154dda9a25f" providerId="ADAL" clId="{ACE07339-0FE4-714D-BF74-1986219A5D15}" dt="2021-05-11T08:17:49.603" v="3486" actId="2711"/>
        <pc:sldMkLst>
          <pc:docMk/>
          <pc:sldMk cId="1126460786" sldId="265"/>
        </pc:sldMkLst>
        <pc:spChg chg="mod ord">
          <ac:chgData name="Jacquelyn Gomez" userId="dcd3a223-beaf-462e-af54-4154dda9a25f" providerId="ADAL" clId="{ACE07339-0FE4-714D-BF74-1986219A5D15}" dt="2021-05-11T08:17:49.603" v="3486" actId="2711"/>
          <ac:spMkLst>
            <pc:docMk/>
            <pc:sldMk cId="1126460786" sldId="265"/>
            <ac:spMk id="2" creationId="{A301704E-61F3-E643-AF8D-24FB50C00909}"/>
          </ac:spMkLst>
        </pc:spChg>
        <pc:spChg chg="del mod">
          <ac:chgData name="Jacquelyn Gomez" userId="dcd3a223-beaf-462e-af54-4154dda9a25f" providerId="ADAL" clId="{ACE07339-0FE4-714D-BF74-1986219A5D15}" dt="2021-05-03T13:05:00.298" v="2098" actId="478"/>
          <ac:spMkLst>
            <pc:docMk/>
            <pc:sldMk cId="1126460786" sldId="265"/>
            <ac:spMk id="3" creationId="{72D5F8BE-9F70-EB42-99A7-943765CBEF60}"/>
          </ac:spMkLst>
        </pc:spChg>
        <pc:spChg chg="add del">
          <ac:chgData name="Jacquelyn Gomez" userId="dcd3a223-beaf-462e-af54-4154dda9a25f" providerId="ADAL" clId="{ACE07339-0FE4-714D-BF74-1986219A5D15}" dt="2021-05-11T08:17:16.107" v="3482" actId="26606"/>
          <ac:spMkLst>
            <pc:docMk/>
            <pc:sldMk cId="1126460786" sldId="265"/>
            <ac:spMk id="13" creationId="{1F9A0C1C-8ABC-401B-8FE9-AC9327C4C587}"/>
          </ac:spMkLst>
        </pc:spChg>
        <pc:spChg chg="add del">
          <ac:chgData name="Jacquelyn Gomez" userId="dcd3a223-beaf-462e-af54-4154dda9a25f" providerId="ADAL" clId="{ACE07339-0FE4-714D-BF74-1986219A5D15}" dt="2021-05-11T08:17:16.107" v="3482" actId="26606"/>
          <ac:spMkLst>
            <pc:docMk/>
            <pc:sldMk cId="1126460786" sldId="265"/>
            <ac:spMk id="15" creationId="{BA5783C3-2F96-40A7-A24F-30CB07AA3928}"/>
          </ac:spMkLst>
        </pc:spChg>
        <pc:spChg chg="add del">
          <ac:chgData name="Jacquelyn Gomez" userId="dcd3a223-beaf-462e-af54-4154dda9a25f" providerId="ADAL" clId="{ACE07339-0FE4-714D-BF74-1986219A5D15}" dt="2021-05-11T08:17:16.107" v="3482" actId="26606"/>
          <ac:spMkLst>
            <pc:docMk/>
            <pc:sldMk cId="1126460786" sldId="265"/>
            <ac:spMk id="17" creationId="{A9D08DBA-0326-4C4E-ACFB-576F3ABDD2D0}"/>
          </ac:spMkLst>
        </pc:spChg>
        <pc:spChg chg="add">
          <ac:chgData name="Jacquelyn Gomez" userId="dcd3a223-beaf-462e-af54-4154dda9a25f" providerId="ADAL" clId="{ACE07339-0FE4-714D-BF74-1986219A5D15}" dt="2021-05-11T08:17:16.107" v="3482" actId="26606"/>
          <ac:spMkLst>
            <pc:docMk/>
            <pc:sldMk cId="1126460786" sldId="265"/>
            <ac:spMk id="26" creationId="{1E954AF0-B5CC-4A16-ACDA-675B5694F2C8}"/>
          </ac:spMkLst>
        </pc:spChg>
        <pc:spChg chg="add">
          <ac:chgData name="Jacquelyn Gomez" userId="dcd3a223-beaf-462e-af54-4154dda9a25f" providerId="ADAL" clId="{ACE07339-0FE4-714D-BF74-1986219A5D15}" dt="2021-05-11T08:17:16.107" v="3482" actId="26606"/>
          <ac:spMkLst>
            <pc:docMk/>
            <pc:sldMk cId="1126460786" sldId="265"/>
            <ac:spMk id="28" creationId="{325322DD-3792-4947-A96A-1B6D9D786960}"/>
          </ac:spMkLst>
        </pc:spChg>
        <pc:grpChg chg="add del">
          <ac:chgData name="Jacquelyn Gomez" userId="dcd3a223-beaf-462e-af54-4154dda9a25f" providerId="ADAL" clId="{ACE07339-0FE4-714D-BF74-1986219A5D15}" dt="2021-05-11T08:17:16.107" v="3482" actId="26606"/>
          <ac:grpSpMkLst>
            <pc:docMk/>
            <pc:sldMk cId="1126460786" sldId="265"/>
            <ac:grpSpMk id="9" creationId="{449BC34D-9C23-4D6D-8213-1F471AF85B3F}"/>
          </ac:grpSpMkLst>
        </pc:grpChg>
        <pc:grpChg chg="add">
          <ac:chgData name="Jacquelyn Gomez" userId="dcd3a223-beaf-462e-af54-4154dda9a25f" providerId="ADAL" clId="{ACE07339-0FE4-714D-BF74-1986219A5D15}" dt="2021-05-11T08:17:16.107" v="3482" actId="26606"/>
          <ac:grpSpMkLst>
            <pc:docMk/>
            <pc:sldMk cId="1126460786" sldId="265"/>
            <ac:grpSpMk id="22" creationId="{449BC34D-9C23-4D6D-8213-1F471AF85B3F}"/>
          </ac:grpSpMkLst>
        </pc:grpChg>
        <pc:picChg chg="add mod">
          <ac:chgData name="Jacquelyn Gomez" userId="dcd3a223-beaf-462e-af54-4154dda9a25f" providerId="ADAL" clId="{ACE07339-0FE4-714D-BF74-1986219A5D15}" dt="2021-05-11T08:17:16.107" v="3482" actId="26606"/>
          <ac:picMkLst>
            <pc:docMk/>
            <pc:sldMk cId="1126460786" sldId="265"/>
            <ac:picMk id="4" creationId="{4F167FD7-AD72-724E-A711-E2D71B1B0D37}"/>
          </ac:picMkLst>
        </pc:picChg>
      </pc:sldChg>
      <pc:sldChg chg="addSp modSp new mod setBg setClrOvrMap">
        <pc:chgData name="Jacquelyn Gomez" userId="dcd3a223-beaf-462e-af54-4154dda9a25f" providerId="ADAL" clId="{ACE07339-0FE4-714D-BF74-1986219A5D15}" dt="2021-05-11T08:27:55.719" v="3652" actId="313"/>
        <pc:sldMkLst>
          <pc:docMk/>
          <pc:sldMk cId="1401084875" sldId="266"/>
        </pc:sldMkLst>
        <pc:spChg chg="mod">
          <ac:chgData name="Jacquelyn Gomez" userId="dcd3a223-beaf-462e-af54-4154dda9a25f" providerId="ADAL" clId="{ACE07339-0FE4-714D-BF74-1986219A5D15}" dt="2021-05-03T13:28:17.225" v="2583" actId="207"/>
          <ac:spMkLst>
            <pc:docMk/>
            <pc:sldMk cId="1401084875" sldId="266"/>
            <ac:spMk id="2" creationId="{47D896C0-7C3C-9548-BCDC-D31AAD7A780C}"/>
          </ac:spMkLst>
        </pc:spChg>
        <pc:spChg chg="mod">
          <ac:chgData name="Jacquelyn Gomez" userId="dcd3a223-beaf-462e-af54-4154dda9a25f" providerId="ADAL" clId="{ACE07339-0FE4-714D-BF74-1986219A5D15}" dt="2021-05-11T08:27:55.719" v="3652" actId="313"/>
          <ac:spMkLst>
            <pc:docMk/>
            <pc:sldMk cId="1401084875" sldId="266"/>
            <ac:spMk id="3" creationId="{0B780AF2-D652-E841-92FC-AEB1FB16DD81}"/>
          </ac:spMkLst>
        </pc:spChg>
        <pc:spChg chg="add">
          <ac:chgData name="Jacquelyn Gomez" userId="dcd3a223-beaf-462e-af54-4154dda9a25f" providerId="ADAL" clId="{ACE07339-0FE4-714D-BF74-1986219A5D15}" dt="2021-05-03T13:28:00.574" v="2581" actId="26606"/>
          <ac:spMkLst>
            <pc:docMk/>
            <pc:sldMk cId="1401084875" sldId="266"/>
            <ac:spMk id="8" creationId="{DF654C13-0248-4854-8921-BBAAB576B155}"/>
          </ac:spMkLst>
        </pc:spChg>
        <pc:spChg chg="add">
          <ac:chgData name="Jacquelyn Gomez" userId="dcd3a223-beaf-462e-af54-4154dda9a25f" providerId="ADAL" clId="{ACE07339-0FE4-714D-BF74-1986219A5D15}" dt="2021-05-03T13:28:00.574" v="2581" actId="26606"/>
          <ac:spMkLst>
            <pc:docMk/>
            <pc:sldMk cId="1401084875" sldId="266"/>
            <ac:spMk id="10" creationId="{7A2D0DFB-0ABC-4D3D-805B-25F891996650}"/>
          </ac:spMkLst>
        </pc:spChg>
        <pc:spChg chg="add">
          <ac:chgData name="Jacquelyn Gomez" userId="dcd3a223-beaf-462e-af54-4154dda9a25f" providerId="ADAL" clId="{ACE07339-0FE4-714D-BF74-1986219A5D15}" dt="2021-05-03T13:28:00.574" v="2581" actId="26606"/>
          <ac:spMkLst>
            <pc:docMk/>
            <pc:sldMk cId="1401084875" sldId="266"/>
            <ac:spMk id="12" creationId="{1BB3FB55-6158-4274-9A35-F48A2197ADC9}"/>
          </ac:spMkLst>
        </pc:spChg>
      </pc:sldChg>
      <pc:sldChg chg="addSp modSp new mod setBg">
        <pc:chgData name="Jacquelyn Gomez" userId="dcd3a223-beaf-462e-af54-4154dda9a25f" providerId="ADAL" clId="{ACE07339-0FE4-714D-BF74-1986219A5D15}" dt="2021-05-03T13:38:46.636" v="3142"/>
        <pc:sldMkLst>
          <pc:docMk/>
          <pc:sldMk cId="2099858266" sldId="267"/>
        </pc:sldMkLst>
        <pc:spChg chg="mod">
          <ac:chgData name="Jacquelyn Gomez" userId="dcd3a223-beaf-462e-af54-4154dda9a25f" providerId="ADAL" clId="{ACE07339-0FE4-714D-BF74-1986219A5D15}" dt="2021-05-03T13:37:58.385" v="3137" actId="26606"/>
          <ac:spMkLst>
            <pc:docMk/>
            <pc:sldMk cId="2099858266" sldId="267"/>
            <ac:spMk id="2" creationId="{86335C93-29CC-4840-B72A-6332D7438C34}"/>
          </ac:spMkLst>
        </pc:spChg>
        <pc:spChg chg="mod">
          <ac:chgData name="Jacquelyn Gomez" userId="dcd3a223-beaf-462e-af54-4154dda9a25f" providerId="ADAL" clId="{ACE07339-0FE4-714D-BF74-1986219A5D15}" dt="2021-05-03T13:38:14.019" v="3140" actId="255"/>
          <ac:spMkLst>
            <pc:docMk/>
            <pc:sldMk cId="2099858266" sldId="267"/>
            <ac:spMk id="3" creationId="{D62CE9EC-4B8D-7643-9B17-CA3913E9DD54}"/>
          </ac:spMkLst>
        </pc:spChg>
        <pc:spChg chg="add">
          <ac:chgData name="Jacquelyn Gomez" userId="dcd3a223-beaf-462e-af54-4154dda9a25f" providerId="ADAL" clId="{ACE07339-0FE4-714D-BF74-1986219A5D15}" dt="2021-05-03T13:37:58.385" v="3137" actId="26606"/>
          <ac:spMkLst>
            <pc:docMk/>
            <pc:sldMk cId="2099858266" sldId="267"/>
            <ac:spMk id="8" creationId="{3362DFFC-4DCC-48EE-B781-94D04B95F1E8}"/>
          </ac:spMkLst>
        </pc:spChg>
        <pc:spChg chg="add">
          <ac:chgData name="Jacquelyn Gomez" userId="dcd3a223-beaf-462e-af54-4154dda9a25f" providerId="ADAL" clId="{ACE07339-0FE4-714D-BF74-1986219A5D15}" dt="2021-05-03T13:37:58.385" v="3137" actId="26606"/>
          <ac:spMkLst>
            <pc:docMk/>
            <pc:sldMk cId="2099858266" sldId="267"/>
            <ac:spMk id="10" creationId="{18B8B265-E68C-4B64-9238-781F0102C57B}"/>
          </ac:spMkLst>
        </pc:spChg>
      </pc:sldChg>
      <pc:sldChg chg="delSp modSp new del mod ord">
        <pc:chgData name="Jacquelyn Gomez" userId="dcd3a223-beaf-462e-af54-4154dda9a25f" providerId="ADAL" clId="{ACE07339-0FE4-714D-BF74-1986219A5D15}" dt="2021-05-03T13:45:25.535" v="3192" actId="2696"/>
        <pc:sldMkLst>
          <pc:docMk/>
          <pc:sldMk cId="139733874" sldId="268"/>
        </pc:sldMkLst>
        <pc:spChg chg="del">
          <ac:chgData name="Jacquelyn Gomez" userId="dcd3a223-beaf-462e-af54-4154dda9a25f" providerId="ADAL" clId="{ACE07339-0FE4-714D-BF74-1986219A5D15}" dt="2021-05-03T13:39:30.892" v="3146" actId="478"/>
          <ac:spMkLst>
            <pc:docMk/>
            <pc:sldMk cId="139733874" sldId="268"/>
            <ac:spMk id="2" creationId="{74E65453-94BD-2240-BA01-F9B011B41CD3}"/>
          </ac:spMkLst>
        </pc:spChg>
        <pc:spChg chg="mod">
          <ac:chgData name="Jacquelyn Gomez" userId="dcd3a223-beaf-462e-af54-4154dda9a25f" providerId="ADAL" clId="{ACE07339-0FE4-714D-BF74-1986219A5D15}" dt="2021-05-03T13:40:07.448" v="3177" actId="1076"/>
          <ac:spMkLst>
            <pc:docMk/>
            <pc:sldMk cId="139733874" sldId="268"/>
            <ac:spMk id="3" creationId="{4EC59A9A-933C-5F43-A47D-AFA66F60D13F}"/>
          </ac:spMkLst>
        </pc:spChg>
      </pc:sldChg>
      <pc:sldChg chg="addSp delSp modSp new mod setBg">
        <pc:chgData name="Jacquelyn Gomez" userId="dcd3a223-beaf-462e-af54-4154dda9a25f" providerId="ADAL" clId="{ACE07339-0FE4-714D-BF74-1986219A5D15}" dt="2021-05-04T04:31:51.099" v="3197" actId="478"/>
        <pc:sldMkLst>
          <pc:docMk/>
          <pc:sldMk cId="1491278406" sldId="269"/>
        </pc:sldMkLst>
        <pc:spChg chg="mod">
          <ac:chgData name="Jacquelyn Gomez" userId="dcd3a223-beaf-462e-af54-4154dda9a25f" providerId="ADAL" clId="{ACE07339-0FE4-714D-BF74-1986219A5D15}" dt="2021-05-03T13:41:15.074" v="3188" actId="26606"/>
          <ac:spMkLst>
            <pc:docMk/>
            <pc:sldMk cId="1491278406" sldId="269"/>
            <ac:spMk id="2" creationId="{C90E29AF-449C-3741-B202-CC0FD52F3756}"/>
          </ac:spMkLst>
        </pc:spChg>
        <pc:spChg chg="del">
          <ac:chgData name="Jacquelyn Gomez" userId="dcd3a223-beaf-462e-af54-4154dda9a25f" providerId="ADAL" clId="{ACE07339-0FE4-714D-BF74-1986219A5D15}" dt="2021-05-03T13:40:44.645" v="3180" actId="478"/>
          <ac:spMkLst>
            <pc:docMk/>
            <pc:sldMk cId="1491278406" sldId="269"/>
            <ac:spMk id="3" creationId="{3022667D-68EA-CF4C-A385-4D9E74BE0D65}"/>
          </ac:spMkLst>
        </pc:spChg>
        <pc:spChg chg="add del mod">
          <ac:chgData name="Jacquelyn Gomez" userId="dcd3a223-beaf-462e-af54-4154dda9a25f" providerId="ADAL" clId="{ACE07339-0FE4-714D-BF74-1986219A5D15}" dt="2021-05-03T13:41:09.690" v="3187"/>
          <ac:spMkLst>
            <pc:docMk/>
            <pc:sldMk cId="1491278406" sldId="269"/>
            <ac:spMk id="4" creationId="{AA1C1727-5D84-F947-A3C3-17D0A5765F06}"/>
          </ac:spMkLst>
        </pc:spChg>
        <pc:spChg chg="add">
          <ac:chgData name="Jacquelyn Gomez" userId="dcd3a223-beaf-462e-af54-4154dda9a25f" providerId="ADAL" clId="{ACE07339-0FE4-714D-BF74-1986219A5D15}" dt="2021-05-03T13:41:15.074" v="3188" actId="26606"/>
          <ac:spMkLst>
            <pc:docMk/>
            <pc:sldMk cId="1491278406" sldId="269"/>
            <ac:spMk id="7" creationId="{9ECB0E0D-AC1B-4E83-84EA-237BFA20636D}"/>
          </ac:spMkLst>
        </pc:spChg>
        <pc:grpChg chg="add">
          <ac:chgData name="Jacquelyn Gomez" userId="dcd3a223-beaf-462e-af54-4154dda9a25f" providerId="ADAL" clId="{ACE07339-0FE4-714D-BF74-1986219A5D15}" dt="2021-05-03T13:41:15.074" v="3188" actId="26606"/>
          <ac:grpSpMkLst>
            <pc:docMk/>
            <pc:sldMk cId="1491278406" sldId="269"/>
            <ac:grpSpMk id="9" creationId="{D6DCB3B1-E1A7-4510-831B-77C8EFF566AC}"/>
          </ac:grpSpMkLst>
        </pc:grpChg>
        <pc:picChg chg="add del mod">
          <ac:chgData name="Jacquelyn Gomez" userId="dcd3a223-beaf-462e-af54-4154dda9a25f" providerId="ADAL" clId="{ACE07339-0FE4-714D-BF74-1986219A5D15}" dt="2021-05-04T04:31:51.099" v="3197" actId="478"/>
          <ac:picMkLst>
            <pc:docMk/>
            <pc:sldMk cId="1491278406" sldId="269"/>
            <ac:picMk id="3074" creationId="{CF91DF3C-6337-AE4B-9FEA-A641DAD94B09}"/>
          </ac:picMkLst>
        </pc:picChg>
        <pc:cxnChg chg="add">
          <ac:chgData name="Jacquelyn Gomez" userId="dcd3a223-beaf-462e-af54-4154dda9a25f" providerId="ADAL" clId="{ACE07339-0FE4-714D-BF74-1986219A5D15}" dt="2021-05-03T13:41:15.074" v="3188" actId="26606"/>
          <ac:cxnSpMkLst>
            <pc:docMk/>
            <pc:sldMk cId="1491278406" sldId="269"/>
            <ac:cxnSpMk id="13" creationId="{6116DDC6-8F07-46CC-8751-E5C9346B2A08}"/>
          </ac:cxnSpMkLst>
        </pc:cxnChg>
      </pc:sldChg>
      <pc:sldChg chg="addSp delSp modSp new mod">
        <pc:chgData name="Jacquelyn Gomez" userId="dcd3a223-beaf-462e-af54-4154dda9a25f" providerId="ADAL" clId="{ACE07339-0FE4-714D-BF74-1986219A5D15}" dt="2021-05-11T07:55:18.247" v="3393" actId="20577"/>
        <pc:sldMkLst>
          <pc:docMk/>
          <pc:sldMk cId="153381500" sldId="270"/>
        </pc:sldMkLst>
        <pc:spChg chg="mod">
          <ac:chgData name="Jacquelyn Gomez" userId="dcd3a223-beaf-462e-af54-4154dda9a25f" providerId="ADAL" clId="{ACE07339-0FE4-714D-BF74-1986219A5D15}" dt="2021-05-11T07:55:18.247" v="3393" actId="20577"/>
          <ac:spMkLst>
            <pc:docMk/>
            <pc:sldMk cId="153381500" sldId="270"/>
            <ac:spMk id="2" creationId="{E36CFF6B-D4E9-1D49-8EBF-4A099F14EAF6}"/>
          </ac:spMkLst>
        </pc:spChg>
        <pc:spChg chg="del">
          <ac:chgData name="Jacquelyn Gomez" userId="dcd3a223-beaf-462e-af54-4154dda9a25f" providerId="ADAL" clId="{ACE07339-0FE4-714D-BF74-1986219A5D15}" dt="2021-05-11T07:54:20.094" v="3370" actId="478"/>
          <ac:spMkLst>
            <pc:docMk/>
            <pc:sldMk cId="153381500" sldId="270"/>
            <ac:spMk id="3" creationId="{CFD4158A-431A-C248-830D-7E5535537357}"/>
          </ac:spMkLst>
        </pc:spChg>
        <pc:picChg chg="add mod">
          <ac:chgData name="Jacquelyn Gomez" userId="dcd3a223-beaf-462e-af54-4154dda9a25f" providerId="ADAL" clId="{ACE07339-0FE4-714D-BF74-1986219A5D15}" dt="2021-05-11T07:54:58.251" v="3380" actId="1076"/>
          <ac:picMkLst>
            <pc:docMk/>
            <pc:sldMk cId="153381500" sldId="270"/>
            <ac:picMk id="4" creationId="{104E9632-A61E-8948-AA9F-E6AADF7491A8}"/>
          </ac:picMkLst>
        </pc:picChg>
        <pc:picChg chg="add mod">
          <ac:chgData name="Jacquelyn Gomez" userId="dcd3a223-beaf-462e-af54-4154dda9a25f" providerId="ADAL" clId="{ACE07339-0FE4-714D-BF74-1986219A5D15}" dt="2021-05-11T07:54:56.722" v="3379" actId="1076"/>
          <ac:picMkLst>
            <pc:docMk/>
            <pc:sldMk cId="153381500" sldId="270"/>
            <ac:picMk id="5" creationId="{DD8F55F0-8BDF-2747-A6F9-36B8034A5032}"/>
          </ac:picMkLst>
        </pc:picChg>
      </pc:sldChg>
      <pc:sldChg chg="addSp delSp modSp new mod ord setBg setClrOvrMap">
        <pc:chgData name="Jacquelyn Gomez" userId="dcd3a223-beaf-462e-af54-4154dda9a25f" providerId="ADAL" clId="{ACE07339-0FE4-714D-BF74-1986219A5D15}" dt="2021-05-11T08:17:34.299" v="3484" actId="255"/>
        <pc:sldMkLst>
          <pc:docMk/>
          <pc:sldMk cId="100837803" sldId="271"/>
        </pc:sldMkLst>
        <pc:spChg chg="mod">
          <ac:chgData name="Jacquelyn Gomez" userId="dcd3a223-beaf-462e-af54-4154dda9a25f" providerId="ADAL" clId="{ACE07339-0FE4-714D-BF74-1986219A5D15}" dt="2021-05-11T08:17:34.299" v="3484" actId="255"/>
          <ac:spMkLst>
            <pc:docMk/>
            <pc:sldMk cId="100837803" sldId="271"/>
            <ac:spMk id="2" creationId="{BF490B5C-F156-E348-B086-FC95A8C779B3}"/>
          </ac:spMkLst>
        </pc:spChg>
        <pc:spChg chg="del mod">
          <ac:chgData name="Jacquelyn Gomez" userId="dcd3a223-beaf-462e-af54-4154dda9a25f" providerId="ADAL" clId="{ACE07339-0FE4-714D-BF74-1986219A5D15}" dt="2021-05-11T08:11:15.520" v="3452" actId="478"/>
          <ac:spMkLst>
            <pc:docMk/>
            <pc:sldMk cId="100837803" sldId="271"/>
            <ac:spMk id="3" creationId="{4BD1C5B2-2B59-1A4F-B6C7-730597209AEA}"/>
          </ac:spMkLst>
        </pc:spChg>
        <pc:spChg chg="add del mod">
          <ac:chgData name="Jacquelyn Gomez" userId="dcd3a223-beaf-462e-af54-4154dda9a25f" providerId="ADAL" clId="{ACE07339-0FE4-714D-BF74-1986219A5D15}" dt="2021-05-11T08:16:43.989" v="3475"/>
          <ac:spMkLst>
            <pc:docMk/>
            <pc:sldMk cId="100837803" sldId="271"/>
            <ac:spMk id="4" creationId="{395DE05A-BFF2-9049-8E14-27BBC97A6C6F}"/>
          </ac:spMkLst>
        </pc:spChg>
        <pc:spChg chg="add del mod">
          <ac:chgData name="Jacquelyn Gomez" userId="dcd3a223-beaf-462e-af54-4154dda9a25f" providerId="ADAL" clId="{ACE07339-0FE4-714D-BF74-1986219A5D15}" dt="2021-05-11T08:16:57.913" v="3479"/>
          <ac:spMkLst>
            <pc:docMk/>
            <pc:sldMk cId="100837803" sldId="271"/>
            <ac:spMk id="5" creationId="{B4486211-C393-0D4D-8BE9-874643C85EBF}"/>
          </ac:spMkLst>
        </pc:spChg>
        <pc:spChg chg="add del mod">
          <ac:chgData name="Jacquelyn Gomez" userId="dcd3a223-beaf-462e-af54-4154dda9a25f" providerId="ADAL" clId="{ACE07339-0FE4-714D-BF74-1986219A5D15}" dt="2021-05-11T08:16:58.684" v="3481"/>
          <ac:spMkLst>
            <pc:docMk/>
            <pc:sldMk cId="100837803" sldId="271"/>
            <ac:spMk id="6" creationId="{68220580-79C9-E146-A118-081FEB19D930}"/>
          </ac:spMkLst>
        </pc:spChg>
        <pc:spChg chg="add">
          <ac:chgData name="Jacquelyn Gomez" userId="dcd3a223-beaf-462e-af54-4154dda9a25f" providerId="ADAL" clId="{ACE07339-0FE4-714D-BF74-1986219A5D15}" dt="2021-05-11T08:12:41.403" v="3472" actId="26606"/>
          <ac:spMkLst>
            <pc:docMk/>
            <pc:sldMk cId="100837803" sldId="271"/>
            <ac:spMk id="81" creationId="{D9D9D0AB-1E2F-44A8-B9C6-FA4098301883}"/>
          </ac:spMkLst>
        </pc:spChg>
        <pc:spChg chg="add">
          <ac:chgData name="Jacquelyn Gomez" userId="dcd3a223-beaf-462e-af54-4154dda9a25f" providerId="ADAL" clId="{ACE07339-0FE4-714D-BF74-1986219A5D15}" dt="2021-05-11T08:12:41.403" v="3472" actId="26606"/>
          <ac:spMkLst>
            <pc:docMk/>
            <pc:sldMk cId="100837803" sldId="271"/>
            <ac:spMk id="83" creationId="{1C6F9611-3A25-4FAD-9475-8A766097925A}"/>
          </ac:spMkLst>
        </pc:spChg>
        <pc:spChg chg="add">
          <ac:chgData name="Jacquelyn Gomez" userId="dcd3a223-beaf-462e-af54-4154dda9a25f" providerId="ADAL" clId="{ACE07339-0FE4-714D-BF74-1986219A5D15}" dt="2021-05-11T08:12:41.403" v="3472" actId="26606"/>
          <ac:spMkLst>
            <pc:docMk/>
            <pc:sldMk cId="100837803" sldId="271"/>
            <ac:spMk id="85" creationId="{2CAFBD32-D3B9-4AA1-8A52-E7788A9556B8}"/>
          </ac:spMkLst>
        </pc:spChg>
        <pc:spChg chg="add">
          <ac:chgData name="Jacquelyn Gomez" userId="dcd3a223-beaf-462e-af54-4154dda9a25f" providerId="ADAL" clId="{ACE07339-0FE4-714D-BF74-1986219A5D15}" dt="2021-05-11T08:12:41.403" v="3472" actId="26606"/>
          <ac:spMkLst>
            <pc:docMk/>
            <pc:sldMk cId="100837803" sldId="271"/>
            <ac:spMk id="87" creationId="{9C77E800-FF01-449B-A776-7FB39BAA2E09}"/>
          </ac:spMkLst>
        </pc:spChg>
        <pc:spChg chg="add">
          <ac:chgData name="Jacquelyn Gomez" userId="dcd3a223-beaf-462e-af54-4154dda9a25f" providerId="ADAL" clId="{ACE07339-0FE4-714D-BF74-1986219A5D15}" dt="2021-05-11T08:12:41.403" v="3472" actId="26606"/>
          <ac:spMkLst>
            <pc:docMk/>
            <pc:sldMk cId="100837803" sldId="271"/>
            <ac:spMk id="89" creationId="{7B1FFF1B-D8E7-43C1-963D-013BA4049457}"/>
          </ac:spMkLst>
        </pc:spChg>
        <pc:spChg chg="add">
          <ac:chgData name="Jacquelyn Gomez" userId="dcd3a223-beaf-462e-af54-4154dda9a25f" providerId="ADAL" clId="{ACE07339-0FE4-714D-BF74-1986219A5D15}" dt="2021-05-11T08:12:41.403" v="3472" actId="26606"/>
          <ac:spMkLst>
            <pc:docMk/>
            <pc:sldMk cId="100837803" sldId="271"/>
            <ac:spMk id="91" creationId="{47ECCCB8-3506-4AB6-BD29-E3E7C965EAA0}"/>
          </ac:spMkLst>
        </pc:spChg>
        <pc:spChg chg="add">
          <ac:chgData name="Jacquelyn Gomez" userId="dcd3a223-beaf-462e-af54-4154dda9a25f" providerId="ADAL" clId="{ACE07339-0FE4-714D-BF74-1986219A5D15}" dt="2021-05-11T08:12:41.403" v="3472" actId="26606"/>
          <ac:spMkLst>
            <pc:docMk/>
            <pc:sldMk cId="100837803" sldId="271"/>
            <ac:spMk id="93" creationId="{D8968742-1D40-4F6B-9272-064FD1631BB9}"/>
          </ac:spMkLst>
        </pc:spChg>
        <pc:grpChg chg="add">
          <ac:chgData name="Jacquelyn Gomez" userId="dcd3a223-beaf-462e-af54-4154dda9a25f" providerId="ADAL" clId="{ACE07339-0FE4-714D-BF74-1986219A5D15}" dt="2021-05-11T08:12:41.403" v="3472" actId="26606"/>
          <ac:grpSpMkLst>
            <pc:docMk/>
            <pc:sldMk cId="100837803" sldId="271"/>
            <ac:grpSpMk id="77" creationId="{127CAEB6-2762-403E-98B1-8B96D27C6302}"/>
          </ac:grpSpMkLst>
        </pc:grpChg>
        <pc:picChg chg="add mod ord">
          <ac:chgData name="Jacquelyn Gomez" userId="dcd3a223-beaf-462e-af54-4154dda9a25f" providerId="ADAL" clId="{ACE07339-0FE4-714D-BF74-1986219A5D15}" dt="2021-05-11T08:12:41.403" v="3472" actId="26606"/>
          <ac:picMkLst>
            <pc:docMk/>
            <pc:sldMk cId="100837803" sldId="271"/>
            <ac:picMk id="2050" creationId="{1CEB2ECE-2B7A-384B-9E93-0459B6174075}"/>
          </ac:picMkLst>
        </pc:picChg>
        <pc:picChg chg="add mod ord">
          <ac:chgData name="Jacquelyn Gomez" userId="dcd3a223-beaf-462e-af54-4154dda9a25f" providerId="ADAL" clId="{ACE07339-0FE4-714D-BF74-1986219A5D15}" dt="2021-05-11T08:12:41.403" v="3472" actId="26606"/>
          <ac:picMkLst>
            <pc:docMk/>
            <pc:sldMk cId="100837803" sldId="271"/>
            <ac:picMk id="2052" creationId="{1787BC85-ABBB-5F43-A8E0-B989C58B9CD0}"/>
          </ac:picMkLst>
        </pc:picChg>
        <pc:picChg chg="add mod">
          <ac:chgData name="Jacquelyn Gomez" userId="dcd3a223-beaf-462e-af54-4154dda9a25f" providerId="ADAL" clId="{ACE07339-0FE4-714D-BF74-1986219A5D15}" dt="2021-05-11T08:12:41.403" v="3472" actId="26606"/>
          <ac:picMkLst>
            <pc:docMk/>
            <pc:sldMk cId="100837803" sldId="271"/>
            <ac:picMk id="2054" creationId="{9791124B-F34D-BB4B-89A4-22136376FD9B}"/>
          </ac:picMkLst>
        </pc:picChg>
        <pc:picChg chg="add mod">
          <ac:chgData name="Jacquelyn Gomez" userId="dcd3a223-beaf-462e-af54-4154dda9a25f" providerId="ADAL" clId="{ACE07339-0FE4-714D-BF74-1986219A5D15}" dt="2021-05-11T08:12:41.403" v="3472" actId="26606"/>
          <ac:picMkLst>
            <pc:docMk/>
            <pc:sldMk cId="100837803" sldId="271"/>
            <ac:picMk id="2056" creationId="{8D66402C-B8CB-4C4C-A881-639B36B2E6BE}"/>
          </ac:picMkLst>
        </pc:picChg>
      </pc:sldChg>
      <pc:sldMasterChg chg="setBg modSldLayout">
        <pc:chgData name="Jacquelyn Gomez" userId="dcd3a223-beaf-462e-af54-4154dda9a25f" providerId="ADAL" clId="{ACE07339-0FE4-714D-BF74-1986219A5D15}" dt="2021-05-03T07:54:39.251" v="1619"/>
        <pc:sldMasterMkLst>
          <pc:docMk/>
          <pc:sldMasterMk cId="0" sldId="2147483648"/>
        </pc:sldMasterMkLst>
        <pc:sldLayoutChg chg="setBg">
          <pc:chgData name="Jacquelyn Gomez" userId="dcd3a223-beaf-462e-af54-4154dda9a25f" providerId="ADAL" clId="{ACE07339-0FE4-714D-BF74-1986219A5D15}" dt="2021-05-03T07:54:39.251" v="1619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Jacquelyn Gomez" userId="dcd3a223-beaf-462e-af54-4154dda9a25f" providerId="ADAL" clId="{ACE07339-0FE4-714D-BF74-1986219A5D15}" dt="2021-05-03T07:54:39.251" v="1619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Jacquelyn Gomez" userId="dcd3a223-beaf-462e-af54-4154dda9a25f" providerId="ADAL" clId="{ACE07339-0FE4-714D-BF74-1986219A5D15}" dt="2021-05-03T07:54:39.251" v="1619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Jacquelyn Gomez" userId="dcd3a223-beaf-462e-af54-4154dda9a25f" providerId="ADAL" clId="{ACE07339-0FE4-714D-BF74-1986219A5D15}" dt="2021-05-03T07:54:39.251" v="1619"/>
          <pc:sldLayoutMkLst>
            <pc:docMk/>
            <pc:sldMasterMk cId="0" sldId="2147483648"/>
            <pc:sldLayoutMk cId="0" sldId="2147483652"/>
          </pc:sldLayoutMkLst>
        </pc:sldLayoutChg>
        <pc:sldLayoutChg chg="setBg">
          <pc:chgData name="Jacquelyn Gomez" userId="dcd3a223-beaf-462e-af54-4154dda9a25f" providerId="ADAL" clId="{ACE07339-0FE4-714D-BF74-1986219A5D15}" dt="2021-05-03T07:54:39.251" v="1619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Jacquelyn Gomez" userId="dcd3a223-beaf-462e-af54-4154dda9a25f" providerId="ADAL" clId="{ACE07339-0FE4-714D-BF74-1986219A5D15}" dt="2021-05-03T07:54:39.251" v="1619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Jacquelyn Gomez" userId="dcd3a223-beaf-462e-af54-4154dda9a25f" providerId="ADAL" clId="{ACE07339-0FE4-714D-BF74-1986219A5D15}" dt="2021-05-03T07:54:39.251" v="1619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Jacquelyn Gomez" userId="dcd3a223-beaf-462e-af54-4154dda9a25f" providerId="ADAL" clId="{ACE07339-0FE4-714D-BF74-1986219A5D15}" dt="2021-05-03T07:54:39.251" v="1619"/>
          <pc:sldLayoutMkLst>
            <pc:docMk/>
            <pc:sldMasterMk cId="0" sldId="2147483648"/>
            <pc:sldLayoutMk cId="0" sldId="2147483656"/>
          </pc:sldLayoutMkLst>
        </pc:sldLayoutChg>
        <pc:sldLayoutChg chg="setBg">
          <pc:chgData name="Jacquelyn Gomez" userId="dcd3a223-beaf-462e-af54-4154dda9a25f" providerId="ADAL" clId="{ACE07339-0FE4-714D-BF74-1986219A5D15}" dt="2021-05-03T07:54:39.251" v="1619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Jacquelyn Gomez" userId="dcd3a223-beaf-462e-af54-4154dda9a25f" providerId="ADAL" clId="{ACE07339-0FE4-714D-BF74-1986219A5D15}" dt="2021-05-03T07:54:39.251" v="1619"/>
          <pc:sldLayoutMkLst>
            <pc:docMk/>
            <pc:sldMasterMk cId="0" sldId="2147483648"/>
            <pc:sldLayoutMk cId="0" sldId="2147483658"/>
          </pc:sldLayoutMkLst>
        </pc:sldLayoutChg>
        <pc:sldLayoutChg chg="setBg">
          <pc:chgData name="Jacquelyn Gomez" userId="dcd3a223-beaf-462e-af54-4154dda9a25f" providerId="ADAL" clId="{ACE07339-0FE4-714D-BF74-1986219A5D15}" dt="2021-05-03T07:54:39.251" v="1619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1649CA-B200-EC43-9932-BD57B9213BCA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</dgm:pt>
    <dgm:pt modelId="{9B6B2EE5-754A-C644-BBF1-F18CB0F817F9}">
      <dgm:prSet phldrT="[Text]"/>
      <dgm:spPr/>
      <dgm:t>
        <a:bodyPr/>
        <a:lstStyle/>
        <a:p>
          <a:r>
            <a:rPr lang="en-US" b="0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1</a:t>
          </a:r>
        </a:p>
      </dgm:t>
    </dgm:pt>
    <dgm:pt modelId="{8707A344-0155-9B44-A275-EEA3B3AFD883}" type="parTrans" cxnId="{3710569E-9607-4E47-BF2C-C1B42EB48E8B}">
      <dgm:prSet/>
      <dgm:spPr/>
      <dgm:t>
        <a:bodyPr/>
        <a:lstStyle/>
        <a:p>
          <a:endParaRPr lang="en-US"/>
        </a:p>
      </dgm:t>
    </dgm:pt>
    <dgm:pt modelId="{E4A51F83-AF21-2147-B32C-FC92066FE8ED}" type="sibTrans" cxnId="{3710569E-9607-4E47-BF2C-C1B42EB48E8B}">
      <dgm:prSet/>
      <dgm:spPr/>
      <dgm:t>
        <a:bodyPr/>
        <a:lstStyle/>
        <a:p>
          <a:endParaRPr lang="en-US"/>
        </a:p>
      </dgm:t>
    </dgm:pt>
    <dgm:pt modelId="{0C085E46-1C4B-644D-AC37-DB5E631AEF7E}">
      <dgm:prSet phldrT="[Text]"/>
      <dgm:spPr/>
      <dgm:t>
        <a:bodyPr/>
        <a:lstStyle/>
        <a:p>
          <a:r>
            <a:rPr lang="en-US" dirty="0"/>
            <a:t>6</a:t>
          </a:r>
        </a:p>
      </dgm:t>
    </dgm:pt>
    <dgm:pt modelId="{0EFABCEC-8507-AE47-AA59-1750CF522F6E}" type="parTrans" cxnId="{DEDA18BA-D5A6-4E45-AA4E-D97218DCBCAD}">
      <dgm:prSet/>
      <dgm:spPr/>
      <dgm:t>
        <a:bodyPr/>
        <a:lstStyle/>
        <a:p>
          <a:endParaRPr lang="en-US"/>
        </a:p>
      </dgm:t>
    </dgm:pt>
    <dgm:pt modelId="{80BF2BE8-F4C1-CE44-BBB5-0D6B79355AA1}" type="sibTrans" cxnId="{DEDA18BA-D5A6-4E45-AA4E-D97218DCBCAD}">
      <dgm:prSet/>
      <dgm:spPr/>
      <dgm:t>
        <a:bodyPr/>
        <a:lstStyle/>
        <a:p>
          <a:endParaRPr lang="en-US"/>
        </a:p>
      </dgm:t>
    </dgm:pt>
    <dgm:pt modelId="{B5F94EFA-AF16-E049-82DD-505780CB5CE3}">
      <dgm:prSet/>
      <dgm:spPr/>
      <dgm:t>
        <a:bodyPr/>
        <a:lstStyle/>
        <a:p>
          <a:r>
            <a:rPr lang="en-US" dirty="0"/>
            <a:t>2</a:t>
          </a:r>
        </a:p>
      </dgm:t>
    </dgm:pt>
    <dgm:pt modelId="{91775AD1-49F2-B649-90F5-9C4856933167}" type="parTrans" cxnId="{A417B393-7D56-1E4A-B582-2DAED84EE8D7}">
      <dgm:prSet/>
      <dgm:spPr/>
      <dgm:t>
        <a:bodyPr/>
        <a:lstStyle/>
        <a:p>
          <a:endParaRPr lang="en-US"/>
        </a:p>
      </dgm:t>
    </dgm:pt>
    <dgm:pt modelId="{4CA5F2C9-E177-9B49-8292-209D13C73A2B}" type="sibTrans" cxnId="{A417B393-7D56-1E4A-B582-2DAED84EE8D7}">
      <dgm:prSet/>
      <dgm:spPr/>
      <dgm:t>
        <a:bodyPr/>
        <a:lstStyle/>
        <a:p>
          <a:endParaRPr lang="en-US"/>
        </a:p>
      </dgm:t>
    </dgm:pt>
    <dgm:pt modelId="{6E9A8B07-9F25-6E45-871D-9BE4DBC6C7D5}">
      <dgm:prSet/>
      <dgm:spPr/>
      <dgm:t>
        <a:bodyPr/>
        <a:lstStyle/>
        <a:p>
          <a:r>
            <a:rPr lang="en-US" dirty="0"/>
            <a:t>3</a:t>
          </a:r>
        </a:p>
      </dgm:t>
    </dgm:pt>
    <dgm:pt modelId="{E5153CE0-63A1-D44C-BEA9-494348408597}" type="parTrans" cxnId="{2C2911F7-4869-614D-AB9B-422751DF3466}">
      <dgm:prSet/>
      <dgm:spPr/>
      <dgm:t>
        <a:bodyPr/>
        <a:lstStyle/>
        <a:p>
          <a:endParaRPr lang="en-US"/>
        </a:p>
      </dgm:t>
    </dgm:pt>
    <dgm:pt modelId="{BD266FA7-B83E-FB48-AEF7-5A2D6B5A1C4A}" type="sibTrans" cxnId="{2C2911F7-4869-614D-AB9B-422751DF3466}">
      <dgm:prSet/>
      <dgm:spPr/>
      <dgm:t>
        <a:bodyPr/>
        <a:lstStyle/>
        <a:p>
          <a:endParaRPr lang="en-US"/>
        </a:p>
      </dgm:t>
    </dgm:pt>
    <dgm:pt modelId="{7FEB7D73-951D-5F46-BEDC-19D11A799992}">
      <dgm:prSet/>
      <dgm:spPr/>
      <dgm:t>
        <a:bodyPr/>
        <a:lstStyle/>
        <a:p>
          <a:r>
            <a:rPr lang="en-US" dirty="0"/>
            <a:t>4</a:t>
          </a:r>
        </a:p>
      </dgm:t>
    </dgm:pt>
    <dgm:pt modelId="{F7464E9B-DB93-F845-A259-988A4E6FFCDD}" type="parTrans" cxnId="{19928463-3FF2-F149-873C-A31FAB8B6CA1}">
      <dgm:prSet/>
      <dgm:spPr/>
      <dgm:t>
        <a:bodyPr/>
        <a:lstStyle/>
        <a:p>
          <a:endParaRPr lang="en-US"/>
        </a:p>
      </dgm:t>
    </dgm:pt>
    <dgm:pt modelId="{91E99519-D2C6-064A-9F0E-78C723F39863}" type="sibTrans" cxnId="{19928463-3FF2-F149-873C-A31FAB8B6CA1}">
      <dgm:prSet/>
      <dgm:spPr/>
      <dgm:t>
        <a:bodyPr/>
        <a:lstStyle/>
        <a:p>
          <a:endParaRPr lang="en-US"/>
        </a:p>
      </dgm:t>
    </dgm:pt>
    <dgm:pt modelId="{69557019-ED04-1348-86CD-F471B021A927}">
      <dgm:prSet/>
      <dgm:spPr/>
      <dgm:t>
        <a:bodyPr/>
        <a:lstStyle/>
        <a:p>
          <a:r>
            <a:rPr lang="en-US" dirty="0"/>
            <a:t>5</a:t>
          </a:r>
        </a:p>
      </dgm:t>
    </dgm:pt>
    <dgm:pt modelId="{A7A9A9BD-EA93-894D-9ACC-1E8B8667603A}" type="parTrans" cxnId="{8BBDFB97-8553-1E42-9EDA-48A4CCFCF447}">
      <dgm:prSet/>
      <dgm:spPr/>
      <dgm:t>
        <a:bodyPr/>
        <a:lstStyle/>
        <a:p>
          <a:endParaRPr lang="en-US"/>
        </a:p>
      </dgm:t>
    </dgm:pt>
    <dgm:pt modelId="{B1FADEFE-D63B-504F-8148-585506C73EC5}" type="sibTrans" cxnId="{8BBDFB97-8553-1E42-9EDA-48A4CCFCF447}">
      <dgm:prSet/>
      <dgm:spPr/>
      <dgm:t>
        <a:bodyPr/>
        <a:lstStyle/>
        <a:p>
          <a:endParaRPr lang="en-US"/>
        </a:p>
      </dgm:t>
    </dgm:pt>
    <dgm:pt modelId="{3079F002-0E7F-124D-8983-C2D742E495E4}">
      <dgm:prSet/>
      <dgm:spPr/>
      <dgm:t>
        <a:bodyPr/>
        <a:lstStyle/>
        <a:p>
          <a:r>
            <a:rPr lang="en-US" b="1" i="0">
              <a:latin typeface="Times New Roman" panose="02020603050405020304" pitchFamily="18" charset="0"/>
              <a:cs typeface="Times New Roman" panose="02020603050405020304" pitchFamily="18" charset="0"/>
            </a:rPr>
            <a:t>Start of Phase 1. </a:t>
          </a:r>
        </a:p>
      </dgm:t>
    </dgm:pt>
    <dgm:pt modelId="{B2615605-4939-1349-9386-585D34BB27E1}" type="parTrans" cxnId="{1C7289A9-1CB6-9B49-B2B2-A55E770FED62}">
      <dgm:prSet/>
      <dgm:spPr/>
      <dgm:t>
        <a:bodyPr/>
        <a:lstStyle/>
        <a:p>
          <a:endParaRPr lang="en-US"/>
        </a:p>
      </dgm:t>
    </dgm:pt>
    <dgm:pt modelId="{BA40AF67-3699-6943-A4E1-7C8151CE2CE2}" type="sibTrans" cxnId="{1C7289A9-1CB6-9B49-B2B2-A55E770FED62}">
      <dgm:prSet/>
      <dgm:spPr/>
      <dgm:t>
        <a:bodyPr/>
        <a:lstStyle/>
        <a:p>
          <a:endParaRPr lang="en-US"/>
        </a:p>
      </dgm:t>
    </dgm:pt>
    <dgm:pt modelId="{36465DC6-1701-3C47-8A77-831EFDF93A84}">
      <dgm:prSet/>
      <dgm:spPr/>
      <dgm:t>
        <a:bodyPr/>
        <a:lstStyle/>
        <a:p>
          <a:r>
            <a:rPr lang="en-US" b="1" i="0">
              <a:latin typeface="Times New Roman" panose="02020603050405020304" pitchFamily="18" charset="0"/>
              <a:cs typeface="Times New Roman" panose="02020603050405020304" pitchFamily="18" charset="0"/>
            </a:rPr>
            <a:t>Selected water samples were tested for pre-TDS, EC and pH data. </a:t>
          </a:r>
        </a:p>
      </dgm:t>
    </dgm:pt>
    <dgm:pt modelId="{D4163330-0153-5E4B-83BC-0F8556D25CA7}" type="parTrans" cxnId="{9D58081A-10DD-D74B-9FBE-6937FBF02727}">
      <dgm:prSet/>
      <dgm:spPr/>
      <dgm:t>
        <a:bodyPr/>
        <a:lstStyle/>
        <a:p>
          <a:endParaRPr lang="en-US"/>
        </a:p>
      </dgm:t>
    </dgm:pt>
    <dgm:pt modelId="{26FD9613-710D-4449-A5CF-23533EF3AFC3}" type="sibTrans" cxnId="{9D58081A-10DD-D74B-9FBE-6937FBF02727}">
      <dgm:prSet/>
      <dgm:spPr/>
      <dgm:t>
        <a:bodyPr/>
        <a:lstStyle/>
        <a:p>
          <a:endParaRPr lang="en-US"/>
        </a:p>
      </dgm:t>
    </dgm:pt>
    <dgm:pt modelId="{5B21CF25-D08D-854F-93E3-BF8CDBB2F5C3}">
      <dgm:prSet/>
      <dgm:spPr/>
      <dgm:t>
        <a:bodyPr/>
        <a:lstStyle/>
        <a:p>
          <a:r>
            <a:rPr lang="en-US" b="1" i="0">
              <a:latin typeface="Times New Roman" panose="02020603050405020304" pitchFamily="18" charset="0"/>
              <a:cs typeface="Times New Roman" panose="02020603050405020304" pitchFamily="18" charset="0"/>
            </a:rPr>
            <a:t>Ran selected water sample through device for 5 minutes</a:t>
          </a:r>
        </a:p>
      </dgm:t>
    </dgm:pt>
    <dgm:pt modelId="{061DE0A6-0601-8545-859C-FD7E279A462F}" type="parTrans" cxnId="{C57B691E-5517-3A40-BF5B-52F4CF17A1F8}">
      <dgm:prSet/>
      <dgm:spPr/>
      <dgm:t>
        <a:bodyPr/>
        <a:lstStyle/>
        <a:p>
          <a:endParaRPr lang="en-US"/>
        </a:p>
      </dgm:t>
    </dgm:pt>
    <dgm:pt modelId="{06903704-1DB6-E24B-B8A9-2A57AFF9A19B}" type="sibTrans" cxnId="{C57B691E-5517-3A40-BF5B-52F4CF17A1F8}">
      <dgm:prSet/>
      <dgm:spPr/>
      <dgm:t>
        <a:bodyPr/>
        <a:lstStyle/>
        <a:p>
          <a:endParaRPr lang="en-US"/>
        </a:p>
      </dgm:t>
    </dgm:pt>
    <dgm:pt modelId="{B86ABADC-5075-4A4E-AD50-3C3513EC62B7}">
      <dgm:prSet/>
      <dgm:spPr/>
      <dgm:t>
        <a:bodyPr/>
        <a:lstStyle/>
        <a:p>
          <a:r>
            <a:rPr lang="en-US" b="1" i="0">
              <a:latin typeface="Times New Roman" panose="02020603050405020304" pitchFamily="18" charset="0"/>
              <a:cs typeface="Times New Roman" panose="02020603050405020304" pitchFamily="18" charset="0"/>
            </a:rPr>
            <a:t>Retested water sample for TDS, EC, and pH. </a:t>
          </a:r>
        </a:p>
      </dgm:t>
    </dgm:pt>
    <dgm:pt modelId="{45C9655D-D97F-C948-8A68-D095CC7245FD}" type="parTrans" cxnId="{D9059F47-29C1-FA46-823C-1EDA03CB6F6A}">
      <dgm:prSet/>
      <dgm:spPr/>
      <dgm:t>
        <a:bodyPr/>
        <a:lstStyle/>
        <a:p>
          <a:endParaRPr lang="en-US"/>
        </a:p>
      </dgm:t>
    </dgm:pt>
    <dgm:pt modelId="{29F813FC-3E99-DE49-A08A-142229EE2DC5}" type="sibTrans" cxnId="{D9059F47-29C1-FA46-823C-1EDA03CB6F6A}">
      <dgm:prSet/>
      <dgm:spPr/>
      <dgm:t>
        <a:bodyPr/>
        <a:lstStyle/>
        <a:p>
          <a:endParaRPr lang="en-US"/>
        </a:p>
      </dgm:t>
    </dgm:pt>
    <dgm:pt modelId="{FAA11B4C-584B-D845-9129-1FB083B12807}">
      <dgm:prSet/>
      <dgm:spPr/>
      <dgm:t>
        <a:bodyPr/>
        <a:lstStyle/>
        <a:p>
          <a:r>
            <a:rPr lang="en-US" b="1" i="0">
              <a:latin typeface="Times New Roman" panose="02020603050405020304" pitchFamily="18" charset="0"/>
              <a:cs typeface="Times New Roman" panose="02020603050405020304" pitchFamily="18" charset="0"/>
            </a:rPr>
            <a:t>Conducted 10 trails per water sample for a total of 30 test trials. </a:t>
          </a:r>
        </a:p>
      </dgm:t>
    </dgm:pt>
    <dgm:pt modelId="{286E4243-0E52-DE4E-9A5E-962521EAFF8D}" type="parTrans" cxnId="{F0322FD9-E2F7-0A4D-84FB-6F5AC55BC4A9}">
      <dgm:prSet/>
      <dgm:spPr/>
      <dgm:t>
        <a:bodyPr/>
        <a:lstStyle/>
        <a:p>
          <a:endParaRPr lang="en-US"/>
        </a:p>
      </dgm:t>
    </dgm:pt>
    <dgm:pt modelId="{0975968D-3F29-454B-8904-F87BD4876B60}" type="sibTrans" cxnId="{F0322FD9-E2F7-0A4D-84FB-6F5AC55BC4A9}">
      <dgm:prSet/>
      <dgm:spPr/>
      <dgm:t>
        <a:bodyPr/>
        <a:lstStyle/>
        <a:p>
          <a:endParaRPr lang="en-US"/>
        </a:p>
      </dgm:t>
    </dgm:pt>
    <dgm:pt modelId="{BF85A4F8-EAA8-9844-8FDC-B274E4DB237F}">
      <dgm:prSet/>
      <dgm:spPr/>
      <dgm:t>
        <a:bodyPr/>
        <a:lstStyle/>
        <a:p>
          <a:r>
            <a:rPr lang="en-US" b="1" i="0">
              <a:latin typeface="Times New Roman" panose="02020603050405020304" pitchFamily="18" charset="0"/>
              <a:cs typeface="Times New Roman" panose="02020603050405020304" pitchFamily="18" charset="0"/>
            </a:rPr>
            <a:t>Start of Phase 2</a:t>
          </a:r>
        </a:p>
      </dgm:t>
    </dgm:pt>
    <dgm:pt modelId="{CB3CB2A1-D7D1-7146-833A-0A9796690317}" type="parTrans" cxnId="{A49BFEC3-2CED-3348-8285-EFEF1FF6403E}">
      <dgm:prSet/>
      <dgm:spPr/>
      <dgm:t>
        <a:bodyPr/>
        <a:lstStyle/>
        <a:p>
          <a:endParaRPr lang="en-US"/>
        </a:p>
      </dgm:t>
    </dgm:pt>
    <dgm:pt modelId="{4BD8EC8E-342A-2B49-B5FC-D7901BD6BA29}" type="sibTrans" cxnId="{A49BFEC3-2CED-3348-8285-EFEF1FF6403E}">
      <dgm:prSet/>
      <dgm:spPr/>
      <dgm:t>
        <a:bodyPr/>
        <a:lstStyle/>
        <a:p>
          <a:endParaRPr lang="en-US"/>
        </a:p>
      </dgm:t>
    </dgm:pt>
    <dgm:pt modelId="{C5A3C3DF-C5DD-2746-97B7-270C1E64D47B}">
      <dgm:prSet/>
      <dgm:spPr/>
      <dgm:t>
        <a:bodyPr/>
        <a:lstStyle/>
        <a:p>
          <a:r>
            <a:rPr lang="en-US" b="1" i="0">
              <a:latin typeface="Times New Roman" panose="02020603050405020304" pitchFamily="18" charset="0"/>
              <a:cs typeface="Times New Roman" panose="02020603050405020304" pitchFamily="18" charset="0"/>
            </a:rPr>
            <a:t>Modified the device by adding a turbine..  </a:t>
          </a:r>
        </a:p>
      </dgm:t>
    </dgm:pt>
    <dgm:pt modelId="{E4340972-2854-ED42-B2BD-13075D85BF9C}" type="parTrans" cxnId="{481F7DD7-AC08-B34D-B8F7-155FA440F82E}">
      <dgm:prSet/>
      <dgm:spPr/>
      <dgm:t>
        <a:bodyPr/>
        <a:lstStyle/>
        <a:p>
          <a:endParaRPr lang="en-US"/>
        </a:p>
      </dgm:t>
    </dgm:pt>
    <dgm:pt modelId="{119FB3D7-97DA-284F-945F-D631797388C7}" type="sibTrans" cxnId="{481F7DD7-AC08-B34D-B8F7-155FA440F82E}">
      <dgm:prSet/>
      <dgm:spPr/>
      <dgm:t>
        <a:bodyPr/>
        <a:lstStyle/>
        <a:p>
          <a:endParaRPr lang="en-US"/>
        </a:p>
      </dgm:t>
    </dgm:pt>
    <dgm:pt modelId="{AFEC777E-120B-EB49-9EB4-E8924EBC9416}">
      <dgm:prSet/>
      <dgm:spPr/>
      <dgm:t>
        <a:bodyPr/>
        <a:lstStyle/>
        <a:p>
          <a:r>
            <a:rPr lang="en-US" b="1" i="0">
              <a:latin typeface="Times New Roman" panose="02020603050405020304" pitchFamily="18" charset="0"/>
              <a:cs typeface="Times New Roman" panose="02020603050405020304" pitchFamily="18" charset="0"/>
            </a:rPr>
            <a:t>Conducted 10 with pre-filtered water while multimeter measured voltage output.</a:t>
          </a:r>
        </a:p>
      </dgm:t>
    </dgm:pt>
    <dgm:pt modelId="{6BFDE475-97EC-684B-9AD7-D90A789E902B}" type="sibTrans" cxnId="{463C1FE6-32A0-094B-AB12-685C57414C8C}">
      <dgm:prSet/>
      <dgm:spPr/>
      <dgm:t>
        <a:bodyPr/>
        <a:lstStyle/>
        <a:p>
          <a:endParaRPr lang="en-US"/>
        </a:p>
      </dgm:t>
    </dgm:pt>
    <dgm:pt modelId="{98AB1B8A-853D-9F4A-A66E-345096E4A85D}" type="parTrans" cxnId="{463C1FE6-32A0-094B-AB12-685C57414C8C}">
      <dgm:prSet/>
      <dgm:spPr/>
      <dgm:t>
        <a:bodyPr/>
        <a:lstStyle/>
        <a:p>
          <a:endParaRPr lang="en-US"/>
        </a:p>
      </dgm:t>
    </dgm:pt>
    <dgm:pt modelId="{CE12C399-9DE8-2745-8BC9-B1EAD50D5554}" type="pres">
      <dgm:prSet presAssocID="{351649CA-B200-EC43-9932-BD57B9213BCA}" presName="vert0" presStyleCnt="0">
        <dgm:presLayoutVars>
          <dgm:dir/>
          <dgm:animOne val="branch"/>
          <dgm:animLvl val="lvl"/>
        </dgm:presLayoutVars>
      </dgm:prSet>
      <dgm:spPr/>
    </dgm:pt>
    <dgm:pt modelId="{8AF296AF-74FC-234C-BB83-AF129158665D}" type="pres">
      <dgm:prSet presAssocID="{9B6B2EE5-754A-C644-BBF1-F18CB0F817F9}" presName="thickLine" presStyleLbl="alignNode1" presStyleIdx="0" presStyleCnt="6"/>
      <dgm:spPr/>
    </dgm:pt>
    <dgm:pt modelId="{DF52320C-47C5-B64F-AE09-08386CF0A333}" type="pres">
      <dgm:prSet presAssocID="{9B6B2EE5-754A-C644-BBF1-F18CB0F817F9}" presName="horz1" presStyleCnt="0"/>
      <dgm:spPr/>
    </dgm:pt>
    <dgm:pt modelId="{F77484FD-461C-9F4A-BD23-D44F7B326F01}" type="pres">
      <dgm:prSet presAssocID="{9B6B2EE5-754A-C644-BBF1-F18CB0F817F9}" presName="tx1" presStyleLbl="revTx" presStyleIdx="0" presStyleCnt="14"/>
      <dgm:spPr/>
    </dgm:pt>
    <dgm:pt modelId="{9F78AB26-0A0E-844B-B103-4D1998A215F2}" type="pres">
      <dgm:prSet presAssocID="{9B6B2EE5-754A-C644-BBF1-F18CB0F817F9}" presName="vert1" presStyleCnt="0"/>
      <dgm:spPr/>
    </dgm:pt>
    <dgm:pt modelId="{95C35477-C141-3E40-A971-E07DCC5B6233}" type="pres">
      <dgm:prSet presAssocID="{3079F002-0E7F-124D-8983-C2D742E495E4}" presName="vertSpace2a" presStyleCnt="0"/>
      <dgm:spPr/>
    </dgm:pt>
    <dgm:pt modelId="{085CD933-F450-3C40-B6CD-D5238B156F0D}" type="pres">
      <dgm:prSet presAssocID="{3079F002-0E7F-124D-8983-C2D742E495E4}" presName="horz2" presStyleCnt="0"/>
      <dgm:spPr/>
    </dgm:pt>
    <dgm:pt modelId="{6FDD8F22-1850-934C-B9B8-EE07D133C9CC}" type="pres">
      <dgm:prSet presAssocID="{3079F002-0E7F-124D-8983-C2D742E495E4}" presName="horzSpace2" presStyleCnt="0"/>
      <dgm:spPr/>
    </dgm:pt>
    <dgm:pt modelId="{23AF7D3F-70C1-F245-8415-A3B440ABA2D4}" type="pres">
      <dgm:prSet presAssocID="{3079F002-0E7F-124D-8983-C2D742E495E4}" presName="tx2" presStyleLbl="revTx" presStyleIdx="1" presStyleCnt="14"/>
      <dgm:spPr/>
    </dgm:pt>
    <dgm:pt modelId="{C6A46380-5CC0-D24D-B222-2A95E48DB931}" type="pres">
      <dgm:prSet presAssocID="{3079F002-0E7F-124D-8983-C2D742E495E4}" presName="vert2" presStyleCnt="0"/>
      <dgm:spPr/>
    </dgm:pt>
    <dgm:pt modelId="{571AE941-5CB4-7144-999A-AC1F12DC72F0}" type="pres">
      <dgm:prSet presAssocID="{3079F002-0E7F-124D-8983-C2D742E495E4}" presName="thinLine2b" presStyleLbl="callout" presStyleIdx="0" presStyleCnt="8"/>
      <dgm:spPr/>
    </dgm:pt>
    <dgm:pt modelId="{2CC62E0C-70EA-E042-91EB-37AA49011D08}" type="pres">
      <dgm:prSet presAssocID="{3079F002-0E7F-124D-8983-C2D742E495E4}" presName="vertSpace2b" presStyleCnt="0"/>
      <dgm:spPr/>
    </dgm:pt>
    <dgm:pt modelId="{F2497667-EF67-7548-BC86-ADEFCF41A3F2}" type="pres">
      <dgm:prSet presAssocID="{36465DC6-1701-3C47-8A77-831EFDF93A84}" presName="horz2" presStyleCnt="0"/>
      <dgm:spPr/>
    </dgm:pt>
    <dgm:pt modelId="{EE9E5B08-F914-6F4B-8D3C-183B663AA183}" type="pres">
      <dgm:prSet presAssocID="{36465DC6-1701-3C47-8A77-831EFDF93A84}" presName="horzSpace2" presStyleCnt="0"/>
      <dgm:spPr/>
    </dgm:pt>
    <dgm:pt modelId="{97968A8E-62A1-B740-AB82-C7E1B52A6FA7}" type="pres">
      <dgm:prSet presAssocID="{36465DC6-1701-3C47-8A77-831EFDF93A84}" presName="tx2" presStyleLbl="revTx" presStyleIdx="2" presStyleCnt="14"/>
      <dgm:spPr/>
    </dgm:pt>
    <dgm:pt modelId="{86ACFE13-95D5-814A-B81A-7E89A6EBC419}" type="pres">
      <dgm:prSet presAssocID="{36465DC6-1701-3C47-8A77-831EFDF93A84}" presName="vert2" presStyleCnt="0"/>
      <dgm:spPr/>
    </dgm:pt>
    <dgm:pt modelId="{CFAAAE73-DE5C-364A-8D96-2923A2C6C87E}" type="pres">
      <dgm:prSet presAssocID="{36465DC6-1701-3C47-8A77-831EFDF93A84}" presName="thinLine2b" presStyleLbl="callout" presStyleIdx="1" presStyleCnt="8"/>
      <dgm:spPr/>
    </dgm:pt>
    <dgm:pt modelId="{4A375197-96FE-1748-811E-BCF55A636654}" type="pres">
      <dgm:prSet presAssocID="{36465DC6-1701-3C47-8A77-831EFDF93A84}" presName="vertSpace2b" presStyleCnt="0"/>
      <dgm:spPr/>
    </dgm:pt>
    <dgm:pt modelId="{7CC69FA0-ACA0-7744-9236-AD24133C5265}" type="pres">
      <dgm:prSet presAssocID="{B5F94EFA-AF16-E049-82DD-505780CB5CE3}" presName="thickLine" presStyleLbl="alignNode1" presStyleIdx="1" presStyleCnt="6"/>
      <dgm:spPr/>
    </dgm:pt>
    <dgm:pt modelId="{FFB4EDEA-2875-5E4E-984A-7DE2F26C0D62}" type="pres">
      <dgm:prSet presAssocID="{B5F94EFA-AF16-E049-82DD-505780CB5CE3}" presName="horz1" presStyleCnt="0"/>
      <dgm:spPr/>
    </dgm:pt>
    <dgm:pt modelId="{06680D0C-695C-B84A-9FB6-D0CD0CC50B5C}" type="pres">
      <dgm:prSet presAssocID="{B5F94EFA-AF16-E049-82DD-505780CB5CE3}" presName="tx1" presStyleLbl="revTx" presStyleIdx="3" presStyleCnt="14"/>
      <dgm:spPr/>
    </dgm:pt>
    <dgm:pt modelId="{B8A2482A-83D6-4F40-8AC9-93B4B560E3F2}" type="pres">
      <dgm:prSet presAssocID="{B5F94EFA-AF16-E049-82DD-505780CB5CE3}" presName="vert1" presStyleCnt="0"/>
      <dgm:spPr/>
    </dgm:pt>
    <dgm:pt modelId="{146F18DF-88EC-F14D-BFF7-063E30203C97}" type="pres">
      <dgm:prSet presAssocID="{5B21CF25-D08D-854F-93E3-BF8CDBB2F5C3}" presName="vertSpace2a" presStyleCnt="0"/>
      <dgm:spPr/>
    </dgm:pt>
    <dgm:pt modelId="{AD32B2E0-D103-0A47-80DB-7C1635612BC3}" type="pres">
      <dgm:prSet presAssocID="{5B21CF25-D08D-854F-93E3-BF8CDBB2F5C3}" presName="horz2" presStyleCnt="0"/>
      <dgm:spPr/>
    </dgm:pt>
    <dgm:pt modelId="{2C68A94E-78B6-E74D-AB82-819A88CA4601}" type="pres">
      <dgm:prSet presAssocID="{5B21CF25-D08D-854F-93E3-BF8CDBB2F5C3}" presName="horzSpace2" presStyleCnt="0"/>
      <dgm:spPr/>
    </dgm:pt>
    <dgm:pt modelId="{0263294F-A40B-8646-8E94-37E12B80BBE0}" type="pres">
      <dgm:prSet presAssocID="{5B21CF25-D08D-854F-93E3-BF8CDBB2F5C3}" presName="tx2" presStyleLbl="revTx" presStyleIdx="4" presStyleCnt="14"/>
      <dgm:spPr/>
    </dgm:pt>
    <dgm:pt modelId="{FFAC23CA-2635-5D42-B066-0AF01F13C420}" type="pres">
      <dgm:prSet presAssocID="{5B21CF25-D08D-854F-93E3-BF8CDBB2F5C3}" presName="vert2" presStyleCnt="0"/>
      <dgm:spPr/>
    </dgm:pt>
    <dgm:pt modelId="{ADB724D7-3C27-804A-8E1B-AD840770AC21}" type="pres">
      <dgm:prSet presAssocID="{5B21CF25-D08D-854F-93E3-BF8CDBB2F5C3}" presName="thinLine2b" presStyleLbl="callout" presStyleIdx="2" presStyleCnt="8"/>
      <dgm:spPr/>
    </dgm:pt>
    <dgm:pt modelId="{F2C83148-72A5-694C-B4E9-602922236D7A}" type="pres">
      <dgm:prSet presAssocID="{5B21CF25-D08D-854F-93E3-BF8CDBB2F5C3}" presName="vertSpace2b" presStyleCnt="0"/>
      <dgm:spPr/>
    </dgm:pt>
    <dgm:pt modelId="{37FB1CB3-B952-2345-B4F7-1246692687A7}" type="pres">
      <dgm:prSet presAssocID="{6E9A8B07-9F25-6E45-871D-9BE4DBC6C7D5}" presName="thickLine" presStyleLbl="alignNode1" presStyleIdx="2" presStyleCnt="6"/>
      <dgm:spPr/>
    </dgm:pt>
    <dgm:pt modelId="{546B1BA0-CCAC-BB44-96A2-7D15006A4738}" type="pres">
      <dgm:prSet presAssocID="{6E9A8B07-9F25-6E45-871D-9BE4DBC6C7D5}" presName="horz1" presStyleCnt="0"/>
      <dgm:spPr/>
    </dgm:pt>
    <dgm:pt modelId="{6CAE4149-FE88-DA48-A9DC-74EF6CF64E3F}" type="pres">
      <dgm:prSet presAssocID="{6E9A8B07-9F25-6E45-871D-9BE4DBC6C7D5}" presName="tx1" presStyleLbl="revTx" presStyleIdx="5" presStyleCnt="14"/>
      <dgm:spPr/>
    </dgm:pt>
    <dgm:pt modelId="{968B10AE-935B-D64F-BD49-B31FBE15D98C}" type="pres">
      <dgm:prSet presAssocID="{6E9A8B07-9F25-6E45-871D-9BE4DBC6C7D5}" presName="vert1" presStyleCnt="0"/>
      <dgm:spPr/>
    </dgm:pt>
    <dgm:pt modelId="{25DABD14-85D0-A54D-8DA0-E1A1AF13AC64}" type="pres">
      <dgm:prSet presAssocID="{B86ABADC-5075-4A4E-AD50-3C3513EC62B7}" presName="vertSpace2a" presStyleCnt="0"/>
      <dgm:spPr/>
    </dgm:pt>
    <dgm:pt modelId="{7168101A-C3DF-C247-B0AB-7FFD9524FB1D}" type="pres">
      <dgm:prSet presAssocID="{B86ABADC-5075-4A4E-AD50-3C3513EC62B7}" presName="horz2" presStyleCnt="0"/>
      <dgm:spPr/>
    </dgm:pt>
    <dgm:pt modelId="{6CB2B325-3374-6549-8AFA-EDF2A996FBD9}" type="pres">
      <dgm:prSet presAssocID="{B86ABADC-5075-4A4E-AD50-3C3513EC62B7}" presName="horzSpace2" presStyleCnt="0"/>
      <dgm:spPr/>
    </dgm:pt>
    <dgm:pt modelId="{18EF84A6-EC4E-D444-8128-8FC5FAB8807E}" type="pres">
      <dgm:prSet presAssocID="{B86ABADC-5075-4A4E-AD50-3C3513EC62B7}" presName="tx2" presStyleLbl="revTx" presStyleIdx="6" presStyleCnt="14"/>
      <dgm:spPr/>
    </dgm:pt>
    <dgm:pt modelId="{ACF59205-EE54-9549-AAE2-60C1A04A9473}" type="pres">
      <dgm:prSet presAssocID="{B86ABADC-5075-4A4E-AD50-3C3513EC62B7}" presName="vert2" presStyleCnt="0"/>
      <dgm:spPr/>
    </dgm:pt>
    <dgm:pt modelId="{B4001F39-F79D-FF4E-9E62-731C657651AE}" type="pres">
      <dgm:prSet presAssocID="{B86ABADC-5075-4A4E-AD50-3C3513EC62B7}" presName="thinLine2b" presStyleLbl="callout" presStyleIdx="3" presStyleCnt="8"/>
      <dgm:spPr/>
    </dgm:pt>
    <dgm:pt modelId="{950F4CA2-11A2-9644-A160-A650E136B2FC}" type="pres">
      <dgm:prSet presAssocID="{B86ABADC-5075-4A4E-AD50-3C3513EC62B7}" presName="vertSpace2b" presStyleCnt="0"/>
      <dgm:spPr/>
    </dgm:pt>
    <dgm:pt modelId="{3AA4584F-F494-C04C-AA75-4AF777D099A1}" type="pres">
      <dgm:prSet presAssocID="{7FEB7D73-951D-5F46-BEDC-19D11A799992}" presName="thickLine" presStyleLbl="alignNode1" presStyleIdx="3" presStyleCnt="6"/>
      <dgm:spPr/>
    </dgm:pt>
    <dgm:pt modelId="{AB43B042-5C26-FE48-9E89-27D43BD8CEB6}" type="pres">
      <dgm:prSet presAssocID="{7FEB7D73-951D-5F46-BEDC-19D11A799992}" presName="horz1" presStyleCnt="0"/>
      <dgm:spPr/>
    </dgm:pt>
    <dgm:pt modelId="{550BFD05-3E8E-8949-8D21-B636F48F0C35}" type="pres">
      <dgm:prSet presAssocID="{7FEB7D73-951D-5F46-BEDC-19D11A799992}" presName="tx1" presStyleLbl="revTx" presStyleIdx="7" presStyleCnt="14"/>
      <dgm:spPr/>
    </dgm:pt>
    <dgm:pt modelId="{84007A5E-4C1B-1248-9C8F-E36C4A3860F2}" type="pres">
      <dgm:prSet presAssocID="{7FEB7D73-951D-5F46-BEDC-19D11A799992}" presName="vert1" presStyleCnt="0"/>
      <dgm:spPr/>
    </dgm:pt>
    <dgm:pt modelId="{4A9E149E-8195-1640-9486-7DBA206A4AE3}" type="pres">
      <dgm:prSet presAssocID="{FAA11B4C-584B-D845-9129-1FB083B12807}" presName="vertSpace2a" presStyleCnt="0"/>
      <dgm:spPr/>
    </dgm:pt>
    <dgm:pt modelId="{EB445205-945F-C14C-8F4E-F17F2CD49CC9}" type="pres">
      <dgm:prSet presAssocID="{FAA11B4C-584B-D845-9129-1FB083B12807}" presName="horz2" presStyleCnt="0"/>
      <dgm:spPr/>
    </dgm:pt>
    <dgm:pt modelId="{392983A9-E53C-4D45-8FCD-56EB4F57E01D}" type="pres">
      <dgm:prSet presAssocID="{FAA11B4C-584B-D845-9129-1FB083B12807}" presName="horzSpace2" presStyleCnt="0"/>
      <dgm:spPr/>
    </dgm:pt>
    <dgm:pt modelId="{14B54B39-065C-B047-AE2C-3E86FA2F82EA}" type="pres">
      <dgm:prSet presAssocID="{FAA11B4C-584B-D845-9129-1FB083B12807}" presName="tx2" presStyleLbl="revTx" presStyleIdx="8" presStyleCnt="14"/>
      <dgm:spPr/>
    </dgm:pt>
    <dgm:pt modelId="{3CC4D319-F930-2B43-AC35-C29DC3BA57CA}" type="pres">
      <dgm:prSet presAssocID="{FAA11B4C-584B-D845-9129-1FB083B12807}" presName="vert2" presStyleCnt="0"/>
      <dgm:spPr/>
    </dgm:pt>
    <dgm:pt modelId="{C24AF832-4858-AB4D-8DEB-DB85503A6368}" type="pres">
      <dgm:prSet presAssocID="{FAA11B4C-584B-D845-9129-1FB083B12807}" presName="thinLine2b" presStyleLbl="callout" presStyleIdx="4" presStyleCnt="8"/>
      <dgm:spPr/>
    </dgm:pt>
    <dgm:pt modelId="{E954B647-07BC-8E4C-A813-0BDB92DE3485}" type="pres">
      <dgm:prSet presAssocID="{FAA11B4C-584B-D845-9129-1FB083B12807}" presName="vertSpace2b" presStyleCnt="0"/>
      <dgm:spPr/>
    </dgm:pt>
    <dgm:pt modelId="{55507A85-E036-F041-B77F-C03B6E717238}" type="pres">
      <dgm:prSet presAssocID="{69557019-ED04-1348-86CD-F471B021A927}" presName="thickLine" presStyleLbl="alignNode1" presStyleIdx="4" presStyleCnt="6"/>
      <dgm:spPr/>
    </dgm:pt>
    <dgm:pt modelId="{A01B16F1-D20F-8C4D-9C9D-CD237AC30082}" type="pres">
      <dgm:prSet presAssocID="{69557019-ED04-1348-86CD-F471B021A927}" presName="horz1" presStyleCnt="0"/>
      <dgm:spPr/>
    </dgm:pt>
    <dgm:pt modelId="{75444949-8C34-A944-B968-0094F126FD36}" type="pres">
      <dgm:prSet presAssocID="{69557019-ED04-1348-86CD-F471B021A927}" presName="tx1" presStyleLbl="revTx" presStyleIdx="9" presStyleCnt="14"/>
      <dgm:spPr/>
    </dgm:pt>
    <dgm:pt modelId="{96E2A7D8-189B-1242-8C11-328490A6A46E}" type="pres">
      <dgm:prSet presAssocID="{69557019-ED04-1348-86CD-F471B021A927}" presName="vert1" presStyleCnt="0"/>
      <dgm:spPr/>
    </dgm:pt>
    <dgm:pt modelId="{72C01389-FE88-0844-A99A-DBD092E52C54}" type="pres">
      <dgm:prSet presAssocID="{BF85A4F8-EAA8-9844-8FDC-B274E4DB237F}" presName="vertSpace2a" presStyleCnt="0"/>
      <dgm:spPr/>
    </dgm:pt>
    <dgm:pt modelId="{88731B75-0B3C-AA46-836F-A3C8992F73EF}" type="pres">
      <dgm:prSet presAssocID="{BF85A4F8-EAA8-9844-8FDC-B274E4DB237F}" presName="horz2" presStyleCnt="0"/>
      <dgm:spPr/>
    </dgm:pt>
    <dgm:pt modelId="{94243C5E-AEE5-E941-94F8-A1825C8570C7}" type="pres">
      <dgm:prSet presAssocID="{BF85A4F8-EAA8-9844-8FDC-B274E4DB237F}" presName="horzSpace2" presStyleCnt="0"/>
      <dgm:spPr/>
    </dgm:pt>
    <dgm:pt modelId="{039FD5A5-09C0-C34A-B3D5-DFFAB5C8E5F7}" type="pres">
      <dgm:prSet presAssocID="{BF85A4F8-EAA8-9844-8FDC-B274E4DB237F}" presName="tx2" presStyleLbl="revTx" presStyleIdx="10" presStyleCnt="14"/>
      <dgm:spPr/>
    </dgm:pt>
    <dgm:pt modelId="{C79C9351-9EB5-C143-808B-5354B6694163}" type="pres">
      <dgm:prSet presAssocID="{BF85A4F8-EAA8-9844-8FDC-B274E4DB237F}" presName="vert2" presStyleCnt="0"/>
      <dgm:spPr/>
    </dgm:pt>
    <dgm:pt modelId="{08334190-EFC2-244E-9C3A-4EC5466E23AA}" type="pres">
      <dgm:prSet presAssocID="{BF85A4F8-EAA8-9844-8FDC-B274E4DB237F}" presName="thinLine2b" presStyleLbl="callout" presStyleIdx="5" presStyleCnt="8"/>
      <dgm:spPr/>
    </dgm:pt>
    <dgm:pt modelId="{47B63B33-9262-6446-9C51-B43E6ABA2AA7}" type="pres">
      <dgm:prSet presAssocID="{BF85A4F8-EAA8-9844-8FDC-B274E4DB237F}" presName="vertSpace2b" presStyleCnt="0"/>
      <dgm:spPr/>
    </dgm:pt>
    <dgm:pt modelId="{AD56FC25-6D5C-C246-A8BF-2245EDAC1F16}" type="pres">
      <dgm:prSet presAssocID="{C5A3C3DF-C5DD-2746-97B7-270C1E64D47B}" presName="horz2" presStyleCnt="0"/>
      <dgm:spPr/>
    </dgm:pt>
    <dgm:pt modelId="{E86466F5-6C67-0048-9613-C640A334E136}" type="pres">
      <dgm:prSet presAssocID="{C5A3C3DF-C5DD-2746-97B7-270C1E64D47B}" presName="horzSpace2" presStyleCnt="0"/>
      <dgm:spPr/>
    </dgm:pt>
    <dgm:pt modelId="{C1CB7F7D-8A69-4844-B567-2024143D1B39}" type="pres">
      <dgm:prSet presAssocID="{C5A3C3DF-C5DD-2746-97B7-270C1E64D47B}" presName="tx2" presStyleLbl="revTx" presStyleIdx="11" presStyleCnt="14"/>
      <dgm:spPr/>
    </dgm:pt>
    <dgm:pt modelId="{891DE961-E255-3441-83C5-3FC814DD1BE7}" type="pres">
      <dgm:prSet presAssocID="{C5A3C3DF-C5DD-2746-97B7-270C1E64D47B}" presName="vert2" presStyleCnt="0"/>
      <dgm:spPr/>
    </dgm:pt>
    <dgm:pt modelId="{0C9F6FDD-07D2-D742-9F22-B88743CD26FC}" type="pres">
      <dgm:prSet presAssocID="{C5A3C3DF-C5DD-2746-97B7-270C1E64D47B}" presName="thinLine2b" presStyleLbl="callout" presStyleIdx="6" presStyleCnt="8"/>
      <dgm:spPr/>
    </dgm:pt>
    <dgm:pt modelId="{3A02A7FC-179C-A045-86A9-F5478A5757F8}" type="pres">
      <dgm:prSet presAssocID="{C5A3C3DF-C5DD-2746-97B7-270C1E64D47B}" presName="vertSpace2b" presStyleCnt="0"/>
      <dgm:spPr/>
    </dgm:pt>
    <dgm:pt modelId="{F9EB4FCB-246C-914E-92A9-9EAC0AEC6A2A}" type="pres">
      <dgm:prSet presAssocID="{0C085E46-1C4B-644D-AC37-DB5E631AEF7E}" presName="thickLine" presStyleLbl="alignNode1" presStyleIdx="5" presStyleCnt="6"/>
      <dgm:spPr/>
    </dgm:pt>
    <dgm:pt modelId="{10839E23-3F8E-8045-8D58-81E6B5FFB7A2}" type="pres">
      <dgm:prSet presAssocID="{0C085E46-1C4B-644D-AC37-DB5E631AEF7E}" presName="horz1" presStyleCnt="0"/>
      <dgm:spPr/>
    </dgm:pt>
    <dgm:pt modelId="{1A33D45E-5984-6440-A325-4AA118FF8453}" type="pres">
      <dgm:prSet presAssocID="{0C085E46-1C4B-644D-AC37-DB5E631AEF7E}" presName="tx1" presStyleLbl="revTx" presStyleIdx="12" presStyleCnt="14"/>
      <dgm:spPr/>
    </dgm:pt>
    <dgm:pt modelId="{22A87AEE-47B5-484E-BB84-292A71B79B41}" type="pres">
      <dgm:prSet presAssocID="{0C085E46-1C4B-644D-AC37-DB5E631AEF7E}" presName="vert1" presStyleCnt="0"/>
      <dgm:spPr/>
    </dgm:pt>
    <dgm:pt modelId="{C14DF089-C42E-2247-8E1B-7A2DF3DCC4F2}" type="pres">
      <dgm:prSet presAssocID="{AFEC777E-120B-EB49-9EB4-E8924EBC9416}" presName="vertSpace2a" presStyleCnt="0"/>
      <dgm:spPr/>
    </dgm:pt>
    <dgm:pt modelId="{92A82DBD-C5ED-844D-B5A5-A18CD6FBDACD}" type="pres">
      <dgm:prSet presAssocID="{AFEC777E-120B-EB49-9EB4-E8924EBC9416}" presName="horz2" presStyleCnt="0"/>
      <dgm:spPr/>
    </dgm:pt>
    <dgm:pt modelId="{584AA83B-5FB9-B34E-8242-AE1D37A2DB75}" type="pres">
      <dgm:prSet presAssocID="{AFEC777E-120B-EB49-9EB4-E8924EBC9416}" presName="horzSpace2" presStyleCnt="0"/>
      <dgm:spPr/>
    </dgm:pt>
    <dgm:pt modelId="{AA1172D4-789A-944E-9A10-0254D99822E2}" type="pres">
      <dgm:prSet presAssocID="{AFEC777E-120B-EB49-9EB4-E8924EBC9416}" presName="tx2" presStyleLbl="revTx" presStyleIdx="13" presStyleCnt="14"/>
      <dgm:spPr/>
    </dgm:pt>
    <dgm:pt modelId="{E283F4C1-1B57-2448-B515-238481DEE5AF}" type="pres">
      <dgm:prSet presAssocID="{AFEC777E-120B-EB49-9EB4-E8924EBC9416}" presName="vert2" presStyleCnt="0"/>
      <dgm:spPr/>
    </dgm:pt>
    <dgm:pt modelId="{80516423-57D4-5641-A25A-7234084484DC}" type="pres">
      <dgm:prSet presAssocID="{AFEC777E-120B-EB49-9EB4-E8924EBC9416}" presName="thinLine2b" presStyleLbl="callout" presStyleIdx="7" presStyleCnt="8"/>
      <dgm:spPr/>
    </dgm:pt>
    <dgm:pt modelId="{7AC624DC-AD8F-694B-9359-4B37510960BD}" type="pres">
      <dgm:prSet presAssocID="{AFEC777E-120B-EB49-9EB4-E8924EBC9416}" presName="vertSpace2b" presStyleCnt="0"/>
      <dgm:spPr/>
    </dgm:pt>
  </dgm:ptLst>
  <dgm:cxnLst>
    <dgm:cxn modelId="{C5AABC03-1AB5-BA43-A3C8-E4FE8C81D870}" type="presOf" srcId="{69557019-ED04-1348-86CD-F471B021A927}" destId="{75444949-8C34-A944-B968-0094F126FD36}" srcOrd="0" destOrd="0" presId="urn:microsoft.com/office/officeart/2008/layout/LinedList"/>
    <dgm:cxn modelId="{7C30510E-DF98-AE42-AA75-AB7D53953B98}" type="presOf" srcId="{5B21CF25-D08D-854F-93E3-BF8CDBB2F5C3}" destId="{0263294F-A40B-8646-8E94-37E12B80BBE0}" srcOrd="0" destOrd="0" presId="urn:microsoft.com/office/officeart/2008/layout/LinedList"/>
    <dgm:cxn modelId="{3F0B5418-727F-A545-94C6-3E6054E26C06}" type="presOf" srcId="{FAA11B4C-584B-D845-9129-1FB083B12807}" destId="{14B54B39-065C-B047-AE2C-3E86FA2F82EA}" srcOrd="0" destOrd="0" presId="urn:microsoft.com/office/officeart/2008/layout/LinedList"/>
    <dgm:cxn modelId="{9D58081A-10DD-D74B-9FBE-6937FBF02727}" srcId="{9B6B2EE5-754A-C644-BBF1-F18CB0F817F9}" destId="{36465DC6-1701-3C47-8A77-831EFDF93A84}" srcOrd="1" destOrd="0" parTransId="{D4163330-0153-5E4B-83BC-0F8556D25CA7}" sibTransId="{26FD9613-710D-4449-A5CF-23533EF3AFC3}"/>
    <dgm:cxn modelId="{C57B691E-5517-3A40-BF5B-52F4CF17A1F8}" srcId="{B5F94EFA-AF16-E049-82DD-505780CB5CE3}" destId="{5B21CF25-D08D-854F-93E3-BF8CDBB2F5C3}" srcOrd="0" destOrd="0" parTransId="{061DE0A6-0601-8545-859C-FD7E279A462F}" sibTransId="{06903704-1DB6-E24B-B8A9-2A57AFF9A19B}"/>
    <dgm:cxn modelId="{F272322B-D1D0-F442-8562-F45FA55B154A}" type="presOf" srcId="{B86ABADC-5075-4A4E-AD50-3C3513EC62B7}" destId="{18EF84A6-EC4E-D444-8128-8FC5FAB8807E}" srcOrd="0" destOrd="0" presId="urn:microsoft.com/office/officeart/2008/layout/LinedList"/>
    <dgm:cxn modelId="{73BC7841-8E15-D24B-A6B6-442538F9212F}" type="presOf" srcId="{6E9A8B07-9F25-6E45-871D-9BE4DBC6C7D5}" destId="{6CAE4149-FE88-DA48-A9DC-74EF6CF64E3F}" srcOrd="0" destOrd="0" presId="urn:microsoft.com/office/officeart/2008/layout/LinedList"/>
    <dgm:cxn modelId="{D9059F47-29C1-FA46-823C-1EDA03CB6F6A}" srcId="{6E9A8B07-9F25-6E45-871D-9BE4DBC6C7D5}" destId="{B86ABADC-5075-4A4E-AD50-3C3513EC62B7}" srcOrd="0" destOrd="0" parTransId="{45C9655D-D97F-C948-8A68-D095CC7245FD}" sibTransId="{29F813FC-3E99-DE49-A08A-142229EE2DC5}"/>
    <dgm:cxn modelId="{19928463-3FF2-F149-873C-A31FAB8B6CA1}" srcId="{351649CA-B200-EC43-9932-BD57B9213BCA}" destId="{7FEB7D73-951D-5F46-BEDC-19D11A799992}" srcOrd="3" destOrd="0" parTransId="{F7464E9B-DB93-F845-A259-988A4E6FFCDD}" sibTransId="{91E99519-D2C6-064A-9F0E-78C723F39863}"/>
    <dgm:cxn modelId="{880C3966-B785-6640-8344-C1C69306612F}" type="presOf" srcId="{0C085E46-1C4B-644D-AC37-DB5E631AEF7E}" destId="{1A33D45E-5984-6440-A325-4AA118FF8453}" srcOrd="0" destOrd="0" presId="urn:microsoft.com/office/officeart/2008/layout/LinedList"/>
    <dgm:cxn modelId="{98C9FE72-1BFC-0549-B2EA-1590ADDE017E}" type="presOf" srcId="{C5A3C3DF-C5DD-2746-97B7-270C1E64D47B}" destId="{C1CB7F7D-8A69-4844-B567-2024143D1B39}" srcOrd="0" destOrd="0" presId="urn:microsoft.com/office/officeart/2008/layout/LinedList"/>
    <dgm:cxn modelId="{A417B393-7D56-1E4A-B582-2DAED84EE8D7}" srcId="{351649CA-B200-EC43-9932-BD57B9213BCA}" destId="{B5F94EFA-AF16-E049-82DD-505780CB5CE3}" srcOrd="1" destOrd="0" parTransId="{91775AD1-49F2-B649-90F5-9C4856933167}" sibTransId="{4CA5F2C9-E177-9B49-8292-209D13C73A2B}"/>
    <dgm:cxn modelId="{9A41CE95-8F44-3348-8047-4C0A111FBAAA}" type="presOf" srcId="{7FEB7D73-951D-5F46-BEDC-19D11A799992}" destId="{550BFD05-3E8E-8949-8D21-B636F48F0C35}" srcOrd="0" destOrd="0" presId="urn:microsoft.com/office/officeart/2008/layout/LinedList"/>
    <dgm:cxn modelId="{8BBDFB97-8553-1E42-9EDA-48A4CCFCF447}" srcId="{351649CA-B200-EC43-9932-BD57B9213BCA}" destId="{69557019-ED04-1348-86CD-F471B021A927}" srcOrd="4" destOrd="0" parTransId="{A7A9A9BD-EA93-894D-9ACC-1E8B8667603A}" sibTransId="{B1FADEFE-D63B-504F-8148-585506C73EC5}"/>
    <dgm:cxn modelId="{3710569E-9607-4E47-BF2C-C1B42EB48E8B}" srcId="{351649CA-B200-EC43-9932-BD57B9213BCA}" destId="{9B6B2EE5-754A-C644-BBF1-F18CB0F817F9}" srcOrd="0" destOrd="0" parTransId="{8707A344-0155-9B44-A275-EEA3B3AFD883}" sibTransId="{E4A51F83-AF21-2147-B32C-FC92066FE8ED}"/>
    <dgm:cxn modelId="{1C7289A9-1CB6-9B49-B2B2-A55E770FED62}" srcId="{9B6B2EE5-754A-C644-BBF1-F18CB0F817F9}" destId="{3079F002-0E7F-124D-8983-C2D742E495E4}" srcOrd="0" destOrd="0" parTransId="{B2615605-4939-1349-9386-585D34BB27E1}" sibTransId="{BA40AF67-3699-6943-A4E1-7C8151CE2CE2}"/>
    <dgm:cxn modelId="{DAC47DB7-0E33-7D4E-B229-BFE786374FCA}" type="presOf" srcId="{9B6B2EE5-754A-C644-BBF1-F18CB0F817F9}" destId="{F77484FD-461C-9F4A-BD23-D44F7B326F01}" srcOrd="0" destOrd="0" presId="urn:microsoft.com/office/officeart/2008/layout/LinedList"/>
    <dgm:cxn modelId="{DEDA18BA-D5A6-4E45-AA4E-D97218DCBCAD}" srcId="{351649CA-B200-EC43-9932-BD57B9213BCA}" destId="{0C085E46-1C4B-644D-AC37-DB5E631AEF7E}" srcOrd="5" destOrd="0" parTransId="{0EFABCEC-8507-AE47-AA59-1750CF522F6E}" sibTransId="{80BF2BE8-F4C1-CE44-BBB5-0D6B79355AA1}"/>
    <dgm:cxn modelId="{61D85CBB-6F62-EE4F-8914-FCC99CBD2CFA}" type="presOf" srcId="{36465DC6-1701-3C47-8A77-831EFDF93A84}" destId="{97968A8E-62A1-B740-AB82-C7E1B52A6FA7}" srcOrd="0" destOrd="0" presId="urn:microsoft.com/office/officeart/2008/layout/LinedList"/>
    <dgm:cxn modelId="{4F9420BE-0869-D243-864E-6DEF7D74E6EE}" type="presOf" srcId="{B5F94EFA-AF16-E049-82DD-505780CB5CE3}" destId="{06680D0C-695C-B84A-9FB6-D0CD0CC50B5C}" srcOrd="0" destOrd="0" presId="urn:microsoft.com/office/officeart/2008/layout/LinedList"/>
    <dgm:cxn modelId="{8C555EC2-A3E6-9749-855D-F8A3DAA584CB}" type="presOf" srcId="{AFEC777E-120B-EB49-9EB4-E8924EBC9416}" destId="{AA1172D4-789A-944E-9A10-0254D99822E2}" srcOrd="0" destOrd="0" presId="urn:microsoft.com/office/officeart/2008/layout/LinedList"/>
    <dgm:cxn modelId="{A49BFEC3-2CED-3348-8285-EFEF1FF6403E}" srcId="{69557019-ED04-1348-86CD-F471B021A927}" destId="{BF85A4F8-EAA8-9844-8FDC-B274E4DB237F}" srcOrd="0" destOrd="0" parTransId="{CB3CB2A1-D7D1-7146-833A-0A9796690317}" sibTransId="{4BD8EC8E-342A-2B49-B5FC-D7901BD6BA29}"/>
    <dgm:cxn modelId="{481F7DD7-AC08-B34D-B8F7-155FA440F82E}" srcId="{69557019-ED04-1348-86CD-F471B021A927}" destId="{C5A3C3DF-C5DD-2746-97B7-270C1E64D47B}" srcOrd="1" destOrd="0" parTransId="{E4340972-2854-ED42-B2BD-13075D85BF9C}" sibTransId="{119FB3D7-97DA-284F-945F-D631797388C7}"/>
    <dgm:cxn modelId="{F0322FD9-E2F7-0A4D-84FB-6F5AC55BC4A9}" srcId="{7FEB7D73-951D-5F46-BEDC-19D11A799992}" destId="{FAA11B4C-584B-D845-9129-1FB083B12807}" srcOrd="0" destOrd="0" parTransId="{286E4243-0E52-DE4E-9A5E-962521EAFF8D}" sibTransId="{0975968D-3F29-454B-8904-F87BD4876B60}"/>
    <dgm:cxn modelId="{67BFD1DA-F3C8-5E4C-8EF5-9A848F9E7398}" type="presOf" srcId="{351649CA-B200-EC43-9932-BD57B9213BCA}" destId="{CE12C399-9DE8-2745-8BC9-B1EAD50D5554}" srcOrd="0" destOrd="0" presId="urn:microsoft.com/office/officeart/2008/layout/LinedList"/>
    <dgm:cxn modelId="{463C1FE6-32A0-094B-AB12-685C57414C8C}" srcId="{0C085E46-1C4B-644D-AC37-DB5E631AEF7E}" destId="{AFEC777E-120B-EB49-9EB4-E8924EBC9416}" srcOrd="0" destOrd="0" parTransId="{98AB1B8A-853D-9F4A-A66E-345096E4A85D}" sibTransId="{6BFDE475-97EC-684B-9AD7-D90A789E902B}"/>
    <dgm:cxn modelId="{C3BAEDE8-1AE2-244D-AD4B-25788E2D128F}" type="presOf" srcId="{BF85A4F8-EAA8-9844-8FDC-B274E4DB237F}" destId="{039FD5A5-09C0-C34A-B3D5-DFFAB5C8E5F7}" srcOrd="0" destOrd="0" presId="urn:microsoft.com/office/officeart/2008/layout/LinedList"/>
    <dgm:cxn modelId="{2C2911F7-4869-614D-AB9B-422751DF3466}" srcId="{351649CA-B200-EC43-9932-BD57B9213BCA}" destId="{6E9A8B07-9F25-6E45-871D-9BE4DBC6C7D5}" srcOrd="2" destOrd="0" parTransId="{E5153CE0-63A1-D44C-BEA9-494348408597}" sibTransId="{BD266FA7-B83E-FB48-AEF7-5A2D6B5A1C4A}"/>
    <dgm:cxn modelId="{D10AA4FA-83E2-CC49-AC17-6E18B3BD2CC4}" type="presOf" srcId="{3079F002-0E7F-124D-8983-C2D742E495E4}" destId="{23AF7D3F-70C1-F245-8415-A3B440ABA2D4}" srcOrd="0" destOrd="0" presId="urn:microsoft.com/office/officeart/2008/layout/LinedList"/>
    <dgm:cxn modelId="{D4838F77-EE99-4E43-956D-5782E5234259}" type="presParOf" srcId="{CE12C399-9DE8-2745-8BC9-B1EAD50D5554}" destId="{8AF296AF-74FC-234C-BB83-AF129158665D}" srcOrd="0" destOrd="0" presId="urn:microsoft.com/office/officeart/2008/layout/LinedList"/>
    <dgm:cxn modelId="{B2540303-3497-1C49-9712-F836AC41FB15}" type="presParOf" srcId="{CE12C399-9DE8-2745-8BC9-B1EAD50D5554}" destId="{DF52320C-47C5-B64F-AE09-08386CF0A333}" srcOrd="1" destOrd="0" presId="urn:microsoft.com/office/officeart/2008/layout/LinedList"/>
    <dgm:cxn modelId="{83838D5D-136D-7F44-8C2A-D93252A39054}" type="presParOf" srcId="{DF52320C-47C5-B64F-AE09-08386CF0A333}" destId="{F77484FD-461C-9F4A-BD23-D44F7B326F01}" srcOrd="0" destOrd="0" presId="urn:microsoft.com/office/officeart/2008/layout/LinedList"/>
    <dgm:cxn modelId="{84D08CFD-6C7C-3840-9D3A-AE21F2FA4624}" type="presParOf" srcId="{DF52320C-47C5-B64F-AE09-08386CF0A333}" destId="{9F78AB26-0A0E-844B-B103-4D1998A215F2}" srcOrd="1" destOrd="0" presId="urn:microsoft.com/office/officeart/2008/layout/LinedList"/>
    <dgm:cxn modelId="{EB75E13E-41F4-E242-A7E6-0C27794AB277}" type="presParOf" srcId="{9F78AB26-0A0E-844B-B103-4D1998A215F2}" destId="{95C35477-C141-3E40-A971-E07DCC5B6233}" srcOrd="0" destOrd="0" presId="urn:microsoft.com/office/officeart/2008/layout/LinedList"/>
    <dgm:cxn modelId="{C73A601D-FE7B-094E-8A36-F49F5924DF26}" type="presParOf" srcId="{9F78AB26-0A0E-844B-B103-4D1998A215F2}" destId="{085CD933-F450-3C40-B6CD-D5238B156F0D}" srcOrd="1" destOrd="0" presId="urn:microsoft.com/office/officeart/2008/layout/LinedList"/>
    <dgm:cxn modelId="{75CA658C-703A-6049-900E-871BA7D74F19}" type="presParOf" srcId="{085CD933-F450-3C40-B6CD-D5238B156F0D}" destId="{6FDD8F22-1850-934C-B9B8-EE07D133C9CC}" srcOrd="0" destOrd="0" presId="urn:microsoft.com/office/officeart/2008/layout/LinedList"/>
    <dgm:cxn modelId="{44808DB5-268F-4547-B891-13874699972B}" type="presParOf" srcId="{085CD933-F450-3C40-B6CD-D5238B156F0D}" destId="{23AF7D3F-70C1-F245-8415-A3B440ABA2D4}" srcOrd="1" destOrd="0" presId="urn:microsoft.com/office/officeart/2008/layout/LinedList"/>
    <dgm:cxn modelId="{22370805-358E-524F-A1FD-4EDC1FB47B1D}" type="presParOf" srcId="{085CD933-F450-3C40-B6CD-D5238B156F0D}" destId="{C6A46380-5CC0-D24D-B222-2A95E48DB931}" srcOrd="2" destOrd="0" presId="urn:microsoft.com/office/officeart/2008/layout/LinedList"/>
    <dgm:cxn modelId="{4FFBDAF6-16F8-F647-BD08-90D5F13DBC81}" type="presParOf" srcId="{9F78AB26-0A0E-844B-B103-4D1998A215F2}" destId="{571AE941-5CB4-7144-999A-AC1F12DC72F0}" srcOrd="2" destOrd="0" presId="urn:microsoft.com/office/officeart/2008/layout/LinedList"/>
    <dgm:cxn modelId="{BA9270F5-F951-CE40-9C3E-9F1D833734E3}" type="presParOf" srcId="{9F78AB26-0A0E-844B-B103-4D1998A215F2}" destId="{2CC62E0C-70EA-E042-91EB-37AA49011D08}" srcOrd="3" destOrd="0" presId="urn:microsoft.com/office/officeart/2008/layout/LinedList"/>
    <dgm:cxn modelId="{1EA334F5-52AA-594C-B5BB-B53CC1BF113C}" type="presParOf" srcId="{9F78AB26-0A0E-844B-B103-4D1998A215F2}" destId="{F2497667-EF67-7548-BC86-ADEFCF41A3F2}" srcOrd="4" destOrd="0" presId="urn:microsoft.com/office/officeart/2008/layout/LinedList"/>
    <dgm:cxn modelId="{F40A8F56-C564-D046-8B8E-738D29E43770}" type="presParOf" srcId="{F2497667-EF67-7548-BC86-ADEFCF41A3F2}" destId="{EE9E5B08-F914-6F4B-8D3C-183B663AA183}" srcOrd="0" destOrd="0" presId="urn:microsoft.com/office/officeart/2008/layout/LinedList"/>
    <dgm:cxn modelId="{9E157571-AE30-4C42-A696-27585E745FF9}" type="presParOf" srcId="{F2497667-EF67-7548-BC86-ADEFCF41A3F2}" destId="{97968A8E-62A1-B740-AB82-C7E1B52A6FA7}" srcOrd="1" destOrd="0" presId="urn:microsoft.com/office/officeart/2008/layout/LinedList"/>
    <dgm:cxn modelId="{409125BB-05F8-B44F-9DCA-6594383B383F}" type="presParOf" srcId="{F2497667-EF67-7548-BC86-ADEFCF41A3F2}" destId="{86ACFE13-95D5-814A-B81A-7E89A6EBC419}" srcOrd="2" destOrd="0" presId="urn:microsoft.com/office/officeart/2008/layout/LinedList"/>
    <dgm:cxn modelId="{7D42BA54-F531-8E48-8CCD-B45F685653F8}" type="presParOf" srcId="{9F78AB26-0A0E-844B-B103-4D1998A215F2}" destId="{CFAAAE73-DE5C-364A-8D96-2923A2C6C87E}" srcOrd="5" destOrd="0" presId="urn:microsoft.com/office/officeart/2008/layout/LinedList"/>
    <dgm:cxn modelId="{F554E075-345B-ED40-997C-636465305A83}" type="presParOf" srcId="{9F78AB26-0A0E-844B-B103-4D1998A215F2}" destId="{4A375197-96FE-1748-811E-BCF55A636654}" srcOrd="6" destOrd="0" presId="urn:microsoft.com/office/officeart/2008/layout/LinedList"/>
    <dgm:cxn modelId="{CC023C97-02AB-6D4E-A5A8-ED2314F84141}" type="presParOf" srcId="{CE12C399-9DE8-2745-8BC9-B1EAD50D5554}" destId="{7CC69FA0-ACA0-7744-9236-AD24133C5265}" srcOrd="2" destOrd="0" presId="urn:microsoft.com/office/officeart/2008/layout/LinedList"/>
    <dgm:cxn modelId="{DD5D2117-D356-0B43-BBD1-0B6120E10079}" type="presParOf" srcId="{CE12C399-9DE8-2745-8BC9-B1EAD50D5554}" destId="{FFB4EDEA-2875-5E4E-984A-7DE2F26C0D62}" srcOrd="3" destOrd="0" presId="urn:microsoft.com/office/officeart/2008/layout/LinedList"/>
    <dgm:cxn modelId="{D4E59E82-409B-4941-B255-ECB9303AB567}" type="presParOf" srcId="{FFB4EDEA-2875-5E4E-984A-7DE2F26C0D62}" destId="{06680D0C-695C-B84A-9FB6-D0CD0CC50B5C}" srcOrd="0" destOrd="0" presId="urn:microsoft.com/office/officeart/2008/layout/LinedList"/>
    <dgm:cxn modelId="{607C9FC1-3DF1-E849-AE8C-99FA4EA7F012}" type="presParOf" srcId="{FFB4EDEA-2875-5E4E-984A-7DE2F26C0D62}" destId="{B8A2482A-83D6-4F40-8AC9-93B4B560E3F2}" srcOrd="1" destOrd="0" presId="urn:microsoft.com/office/officeart/2008/layout/LinedList"/>
    <dgm:cxn modelId="{BE5004CC-7AB8-7F44-83FC-696550CA9862}" type="presParOf" srcId="{B8A2482A-83D6-4F40-8AC9-93B4B560E3F2}" destId="{146F18DF-88EC-F14D-BFF7-063E30203C97}" srcOrd="0" destOrd="0" presId="urn:microsoft.com/office/officeart/2008/layout/LinedList"/>
    <dgm:cxn modelId="{A3A23FDA-F201-2340-AB7A-E0B84492129A}" type="presParOf" srcId="{B8A2482A-83D6-4F40-8AC9-93B4B560E3F2}" destId="{AD32B2E0-D103-0A47-80DB-7C1635612BC3}" srcOrd="1" destOrd="0" presId="urn:microsoft.com/office/officeart/2008/layout/LinedList"/>
    <dgm:cxn modelId="{AAE59D03-50A3-1045-86DA-39203942A43B}" type="presParOf" srcId="{AD32B2E0-D103-0A47-80DB-7C1635612BC3}" destId="{2C68A94E-78B6-E74D-AB82-819A88CA4601}" srcOrd="0" destOrd="0" presId="urn:microsoft.com/office/officeart/2008/layout/LinedList"/>
    <dgm:cxn modelId="{1FC1255B-2810-1548-BCD6-5A4A7647C405}" type="presParOf" srcId="{AD32B2E0-D103-0A47-80DB-7C1635612BC3}" destId="{0263294F-A40B-8646-8E94-37E12B80BBE0}" srcOrd="1" destOrd="0" presId="urn:microsoft.com/office/officeart/2008/layout/LinedList"/>
    <dgm:cxn modelId="{BA25CA14-F56F-3449-A166-4A27EE82A20B}" type="presParOf" srcId="{AD32B2E0-D103-0A47-80DB-7C1635612BC3}" destId="{FFAC23CA-2635-5D42-B066-0AF01F13C420}" srcOrd="2" destOrd="0" presId="urn:microsoft.com/office/officeart/2008/layout/LinedList"/>
    <dgm:cxn modelId="{165D071F-B2DF-1F48-B049-724638BCE88E}" type="presParOf" srcId="{B8A2482A-83D6-4F40-8AC9-93B4B560E3F2}" destId="{ADB724D7-3C27-804A-8E1B-AD840770AC21}" srcOrd="2" destOrd="0" presId="urn:microsoft.com/office/officeart/2008/layout/LinedList"/>
    <dgm:cxn modelId="{AC4328A9-9331-EC4A-8BAB-89E65F4EBDF2}" type="presParOf" srcId="{B8A2482A-83D6-4F40-8AC9-93B4B560E3F2}" destId="{F2C83148-72A5-694C-B4E9-602922236D7A}" srcOrd="3" destOrd="0" presId="urn:microsoft.com/office/officeart/2008/layout/LinedList"/>
    <dgm:cxn modelId="{8686E434-D2B2-CA46-857C-F971BD86FDDF}" type="presParOf" srcId="{CE12C399-9DE8-2745-8BC9-B1EAD50D5554}" destId="{37FB1CB3-B952-2345-B4F7-1246692687A7}" srcOrd="4" destOrd="0" presId="urn:microsoft.com/office/officeart/2008/layout/LinedList"/>
    <dgm:cxn modelId="{6D42C524-18B9-E64F-8AAD-107CF95E9203}" type="presParOf" srcId="{CE12C399-9DE8-2745-8BC9-B1EAD50D5554}" destId="{546B1BA0-CCAC-BB44-96A2-7D15006A4738}" srcOrd="5" destOrd="0" presId="urn:microsoft.com/office/officeart/2008/layout/LinedList"/>
    <dgm:cxn modelId="{45290306-2AB6-7C46-AB31-C0F77F8F9235}" type="presParOf" srcId="{546B1BA0-CCAC-BB44-96A2-7D15006A4738}" destId="{6CAE4149-FE88-DA48-A9DC-74EF6CF64E3F}" srcOrd="0" destOrd="0" presId="urn:microsoft.com/office/officeart/2008/layout/LinedList"/>
    <dgm:cxn modelId="{1C010638-9D5E-E54F-BF9E-191A9E6AA02F}" type="presParOf" srcId="{546B1BA0-CCAC-BB44-96A2-7D15006A4738}" destId="{968B10AE-935B-D64F-BD49-B31FBE15D98C}" srcOrd="1" destOrd="0" presId="urn:microsoft.com/office/officeart/2008/layout/LinedList"/>
    <dgm:cxn modelId="{CBA177BE-6B01-6947-9BE0-F4631CDE9CA5}" type="presParOf" srcId="{968B10AE-935B-D64F-BD49-B31FBE15D98C}" destId="{25DABD14-85D0-A54D-8DA0-E1A1AF13AC64}" srcOrd="0" destOrd="0" presId="urn:microsoft.com/office/officeart/2008/layout/LinedList"/>
    <dgm:cxn modelId="{400230C7-5990-AC4F-B032-A7E3E0A7C166}" type="presParOf" srcId="{968B10AE-935B-D64F-BD49-B31FBE15D98C}" destId="{7168101A-C3DF-C247-B0AB-7FFD9524FB1D}" srcOrd="1" destOrd="0" presId="urn:microsoft.com/office/officeart/2008/layout/LinedList"/>
    <dgm:cxn modelId="{6A0FEFE1-5524-1546-AFDC-D9576F41D81D}" type="presParOf" srcId="{7168101A-C3DF-C247-B0AB-7FFD9524FB1D}" destId="{6CB2B325-3374-6549-8AFA-EDF2A996FBD9}" srcOrd="0" destOrd="0" presId="urn:microsoft.com/office/officeart/2008/layout/LinedList"/>
    <dgm:cxn modelId="{88222622-9F0E-794C-A217-BFC43B107CAF}" type="presParOf" srcId="{7168101A-C3DF-C247-B0AB-7FFD9524FB1D}" destId="{18EF84A6-EC4E-D444-8128-8FC5FAB8807E}" srcOrd="1" destOrd="0" presId="urn:microsoft.com/office/officeart/2008/layout/LinedList"/>
    <dgm:cxn modelId="{4B845E87-F82E-3145-9338-C29D7931C30A}" type="presParOf" srcId="{7168101A-C3DF-C247-B0AB-7FFD9524FB1D}" destId="{ACF59205-EE54-9549-AAE2-60C1A04A9473}" srcOrd="2" destOrd="0" presId="urn:microsoft.com/office/officeart/2008/layout/LinedList"/>
    <dgm:cxn modelId="{7A998431-9C39-E44C-9ED7-9C5EAB4A3FEC}" type="presParOf" srcId="{968B10AE-935B-D64F-BD49-B31FBE15D98C}" destId="{B4001F39-F79D-FF4E-9E62-731C657651AE}" srcOrd="2" destOrd="0" presId="urn:microsoft.com/office/officeart/2008/layout/LinedList"/>
    <dgm:cxn modelId="{CC2A746D-0071-234D-9A1E-2BADCCF6E947}" type="presParOf" srcId="{968B10AE-935B-D64F-BD49-B31FBE15D98C}" destId="{950F4CA2-11A2-9644-A160-A650E136B2FC}" srcOrd="3" destOrd="0" presId="urn:microsoft.com/office/officeart/2008/layout/LinedList"/>
    <dgm:cxn modelId="{B4B8AB0C-FFFC-5C44-AF9F-529FFB12D45E}" type="presParOf" srcId="{CE12C399-9DE8-2745-8BC9-B1EAD50D5554}" destId="{3AA4584F-F494-C04C-AA75-4AF777D099A1}" srcOrd="6" destOrd="0" presId="urn:microsoft.com/office/officeart/2008/layout/LinedList"/>
    <dgm:cxn modelId="{9CBC4CFB-2C77-9D49-B525-F5C229526A7B}" type="presParOf" srcId="{CE12C399-9DE8-2745-8BC9-B1EAD50D5554}" destId="{AB43B042-5C26-FE48-9E89-27D43BD8CEB6}" srcOrd="7" destOrd="0" presId="urn:microsoft.com/office/officeart/2008/layout/LinedList"/>
    <dgm:cxn modelId="{ECEBF3ED-2B3C-8B4A-8880-4E2FF992E42D}" type="presParOf" srcId="{AB43B042-5C26-FE48-9E89-27D43BD8CEB6}" destId="{550BFD05-3E8E-8949-8D21-B636F48F0C35}" srcOrd="0" destOrd="0" presId="urn:microsoft.com/office/officeart/2008/layout/LinedList"/>
    <dgm:cxn modelId="{BC80455D-9C72-914D-9C35-05CD3D5420E3}" type="presParOf" srcId="{AB43B042-5C26-FE48-9E89-27D43BD8CEB6}" destId="{84007A5E-4C1B-1248-9C8F-E36C4A3860F2}" srcOrd="1" destOrd="0" presId="urn:microsoft.com/office/officeart/2008/layout/LinedList"/>
    <dgm:cxn modelId="{19321464-43D4-C545-B79B-7903E2468FA9}" type="presParOf" srcId="{84007A5E-4C1B-1248-9C8F-E36C4A3860F2}" destId="{4A9E149E-8195-1640-9486-7DBA206A4AE3}" srcOrd="0" destOrd="0" presId="urn:microsoft.com/office/officeart/2008/layout/LinedList"/>
    <dgm:cxn modelId="{DC3436CF-F6EC-274F-B9B6-9EAD5F519378}" type="presParOf" srcId="{84007A5E-4C1B-1248-9C8F-E36C4A3860F2}" destId="{EB445205-945F-C14C-8F4E-F17F2CD49CC9}" srcOrd="1" destOrd="0" presId="urn:microsoft.com/office/officeart/2008/layout/LinedList"/>
    <dgm:cxn modelId="{D0E39840-957C-BE48-BB85-AFF96D0AF841}" type="presParOf" srcId="{EB445205-945F-C14C-8F4E-F17F2CD49CC9}" destId="{392983A9-E53C-4D45-8FCD-56EB4F57E01D}" srcOrd="0" destOrd="0" presId="urn:microsoft.com/office/officeart/2008/layout/LinedList"/>
    <dgm:cxn modelId="{6E7D4FA8-D57E-1848-9B2C-C36767D73D7E}" type="presParOf" srcId="{EB445205-945F-C14C-8F4E-F17F2CD49CC9}" destId="{14B54B39-065C-B047-AE2C-3E86FA2F82EA}" srcOrd="1" destOrd="0" presId="urn:microsoft.com/office/officeart/2008/layout/LinedList"/>
    <dgm:cxn modelId="{9719454B-8412-004F-B1C2-A60608FBE479}" type="presParOf" srcId="{EB445205-945F-C14C-8F4E-F17F2CD49CC9}" destId="{3CC4D319-F930-2B43-AC35-C29DC3BA57CA}" srcOrd="2" destOrd="0" presId="urn:microsoft.com/office/officeart/2008/layout/LinedList"/>
    <dgm:cxn modelId="{C168AB03-75EC-6F42-83B9-03AAB0FB0052}" type="presParOf" srcId="{84007A5E-4C1B-1248-9C8F-E36C4A3860F2}" destId="{C24AF832-4858-AB4D-8DEB-DB85503A6368}" srcOrd="2" destOrd="0" presId="urn:microsoft.com/office/officeart/2008/layout/LinedList"/>
    <dgm:cxn modelId="{91B5B383-5135-AE45-A2FE-6EADFC0BA5D3}" type="presParOf" srcId="{84007A5E-4C1B-1248-9C8F-E36C4A3860F2}" destId="{E954B647-07BC-8E4C-A813-0BDB92DE3485}" srcOrd="3" destOrd="0" presId="urn:microsoft.com/office/officeart/2008/layout/LinedList"/>
    <dgm:cxn modelId="{8796ED8A-E11A-1442-B464-5778C93826E0}" type="presParOf" srcId="{CE12C399-9DE8-2745-8BC9-B1EAD50D5554}" destId="{55507A85-E036-F041-B77F-C03B6E717238}" srcOrd="8" destOrd="0" presId="urn:microsoft.com/office/officeart/2008/layout/LinedList"/>
    <dgm:cxn modelId="{7E56C21A-2945-174D-91BB-8DAF968D11B8}" type="presParOf" srcId="{CE12C399-9DE8-2745-8BC9-B1EAD50D5554}" destId="{A01B16F1-D20F-8C4D-9C9D-CD237AC30082}" srcOrd="9" destOrd="0" presId="urn:microsoft.com/office/officeart/2008/layout/LinedList"/>
    <dgm:cxn modelId="{532444A8-2266-744A-B154-965BBB820315}" type="presParOf" srcId="{A01B16F1-D20F-8C4D-9C9D-CD237AC30082}" destId="{75444949-8C34-A944-B968-0094F126FD36}" srcOrd="0" destOrd="0" presId="urn:microsoft.com/office/officeart/2008/layout/LinedList"/>
    <dgm:cxn modelId="{CAA02CBC-E4A3-814D-971D-27C38ACBD90A}" type="presParOf" srcId="{A01B16F1-D20F-8C4D-9C9D-CD237AC30082}" destId="{96E2A7D8-189B-1242-8C11-328490A6A46E}" srcOrd="1" destOrd="0" presId="urn:microsoft.com/office/officeart/2008/layout/LinedList"/>
    <dgm:cxn modelId="{9CF56C68-1C31-9F48-A049-1E327AF4418F}" type="presParOf" srcId="{96E2A7D8-189B-1242-8C11-328490A6A46E}" destId="{72C01389-FE88-0844-A99A-DBD092E52C54}" srcOrd="0" destOrd="0" presId="urn:microsoft.com/office/officeart/2008/layout/LinedList"/>
    <dgm:cxn modelId="{8B152F7F-0C51-FC4F-94F8-C304E2693EE7}" type="presParOf" srcId="{96E2A7D8-189B-1242-8C11-328490A6A46E}" destId="{88731B75-0B3C-AA46-836F-A3C8992F73EF}" srcOrd="1" destOrd="0" presId="urn:microsoft.com/office/officeart/2008/layout/LinedList"/>
    <dgm:cxn modelId="{76CFDD9C-DF2F-7447-8998-DEB3E14D3A98}" type="presParOf" srcId="{88731B75-0B3C-AA46-836F-A3C8992F73EF}" destId="{94243C5E-AEE5-E941-94F8-A1825C8570C7}" srcOrd="0" destOrd="0" presId="urn:microsoft.com/office/officeart/2008/layout/LinedList"/>
    <dgm:cxn modelId="{EDCA7070-FA5A-D341-83C4-8B1D8794DFA0}" type="presParOf" srcId="{88731B75-0B3C-AA46-836F-A3C8992F73EF}" destId="{039FD5A5-09C0-C34A-B3D5-DFFAB5C8E5F7}" srcOrd="1" destOrd="0" presId="urn:microsoft.com/office/officeart/2008/layout/LinedList"/>
    <dgm:cxn modelId="{4B987412-EE0B-CE4B-AB14-67F7ECC8664E}" type="presParOf" srcId="{88731B75-0B3C-AA46-836F-A3C8992F73EF}" destId="{C79C9351-9EB5-C143-808B-5354B6694163}" srcOrd="2" destOrd="0" presId="urn:microsoft.com/office/officeart/2008/layout/LinedList"/>
    <dgm:cxn modelId="{EE884A03-FB58-9047-A28D-65BC2ADFC0C1}" type="presParOf" srcId="{96E2A7D8-189B-1242-8C11-328490A6A46E}" destId="{08334190-EFC2-244E-9C3A-4EC5466E23AA}" srcOrd="2" destOrd="0" presId="urn:microsoft.com/office/officeart/2008/layout/LinedList"/>
    <dgm:cxn modelId="{9F5A9B28-A195-194F-9C94-9DB59A980DA9}" type="presParOf" srcId="{96E2A7D8-189B-1242-8C11-328490A6A46E}" destId="{47B63B33-9262-6446-9C51-B43E6ABA2AA7}" srcOrd="3" destOrd="0" presId="urn:microsoft.com/office/officeart/2008/layout/LinedList"/>
    <dgm:cxn modelId="{43CBD963-650A-EE46-A189-726EFD8C56D2}" type="presParOf" srcId="{96E2A7D8-189B-1242-8C11-328490A6A46E}" destId="{AD56FC25-6D5C-C246-A8BF-2245EDAC1F16}" srcOrd="4" destOrd="0" presId="urn:microsoft.com/office/officeart/2008/layout/LinedList"/>
    <dgm:cxn modelId="{B373C521-066C-D445-8CEF-5951DB9C41AD}" type="presParOf" srcId="{AD56FC25-6D5C-C246-A8BF-2245EDAC1F16}" destId="{E86466F5-6C67-0048-9613-C640A334E136}" srcOrd="0" destOrd="0" presId="urn:microsoft.com/office/officeart/2008/layout/LinedList"/>
    <dgm:cxn modelId="{35178270-84C3-6144-AF33-D30BB6A4D3B0}" type="presParOf" srcId="{AD56FC25-6D5C-C246-A8BF-2245EDAC1F16}" destId="{C1CB7F7D-8A69-4844-B567-2024143D1B39}" srcOrd="1" destOrd="0" presId="urn:microsoft.com/office/officeart/2008/layout/LinedList"/>
    <dgm:cxn modelId="{E12B4814-8182-FE4D-811E-5B8E53A3BC28}" type="presParOf" srcId="{AD56FC25-6D5C-C246-A8BF-2245EDAC1F16}" destId="{891DE961-E255-3441-83C5-3FC814DD1BE7}" srcOrd="2" destOrd="0" presId="urn:microsoft.com/office/officeart/2008/layout/LinedList"/>
    <dgm:cxn modelId="{6306AA07-4409-A541-A486-0169324D4A57}" type="presParOf" srcId="{96E2A7D8-189B-1242-8C11-328490A6A46E}" destId="{0C9F6FDD-07D2-D742-9F22-B88743CD26FC}" srcOrd="5" destOrd="0" presId="urn:microsoft.com/office/officeart/2008/layout/LinedList"/>
    <dgm:cxn modelId="{565D501E-9F1E-8449-B100-DD08ADA645F7}" type="presParOf" srcId="{96E2A7D8-189B-1242-8C11-328490A6A46E}" destId="{3A02A7FC-179C-A045-86A9-F5478A5757F8}" srcOrd="6" destOrd="0" presId="urn:microsoft.com/office/officeart/2008/layout/LinedList"/>
    <dgm:cxn modelId="{DBB1A6D7-6F86-8D45-87D9-E6D994735AD2}" type="presParOf" srcId="{CE12C399-9DE8-2745-8BC9-B1EAD50D5554}" destId="{F9EB4FCB-246C-914E-92A9-9EAC0AEC6A2A}" srcOrd="10" destOrd="0" presId="urn:microsoft.com/office/officeart/2008/layout/LinedList"/>
    <dgm:cxn modelId="{22D4AA63-E821-A94A-B6F7-7FC6B80F7BC1}" type="presParOf" srcId="{CE12C399-9DE8-2745-8BC9-B1EAD50D5554}" destId="{10839E23-3F8E-8045-8D58-81E6B5FFB7A2}" srcOrd="11" destOrd="0" presId="urn:microsoft.com/office/officeart/2008/layout/LinedList"/>
    <dgm:cxn modelId="{8AB4E69E-793E-104C-9C40-FACC2191AB14}" type="presParOf" srcId="{10839E23-3F8E-8045-8D58-81E6B5FFB7A2}" destId="{1A33D45E-5984-6440-A325-4AA118FF8453}" srcOrd="0" destOrd="0" presId="urn:microsoft.com/office/officeart/2008/layout/LinedList"/>
    <dgm:cxn modelId="{318B4219-0151-B447-A8C2-EE0B3CE0C4B5}" type="presParOf" srcId="{10839E23-3F8E-8045-8D58-81E6B5FFB7A2}" destId="{22A87AEE-47B5-484E-BB84-292A71B79B41}" srcOrd="1" destOrd="0" presId="urn:microsoft.com/office/officeart/2008/layout/LinedList"/>
    <dgm:cxn modelId="{0584DC41-3649-BC47-9BB2-BB3661631709}" type="presParOf" srcId="{22A87AEE-47B5-484E-BB84-292A71B79B41}" destId="{C14DF089-C42E-2247-8E1B-7A2DF3DCC4F2}" srcOrd="0" destOrd="0" presId="urn:microsoft.com/office/officeart/2008/layout/LinedList"/>
    <dgm:cxn modelId="{DA7E7E8C-C25E-4244-8687-2DFE94A82ECB}" type="presParOf" srcId="{22A87AEE-47B5-484E-BB84-292A71B79B41}" destId="{92A82DBD-C5ED-844D-B5A5-A18CD6FBDACD}" srcOrd="1" destOrd="0" presId="urn:microsoft.com/office/officeart/2008/layout/LinedList"/>
    <dgm:cxn modelId="{870904DE-0175-FC4F-BD79-9F235350E395}" type="presParOf" srcId="{92A82DBD-C5ED-844D-B5A5-A18CD6FBDACD}" destId="{584AA83B-5FB9-B34E-8242-AE1D37A2DB75}" srcOrd="0" destOrd="0" presId="urn:microsoft.com/office/officeart/2008/layout/LinedList"/>
    <dgm:cxn modelId="{D05677BF-7B0E-2149-8F71-99F7F6E97E8E}" type="presParOf" srcId="{92A82DBD-C5ED-844D-B5A5-A18CD6FBDACD}" destId="{AA1172D4-789A-944E-9A10-0254D99822E2}" srcOrd="1" destOrd="0" presId="urn:microsoft.com/office/officeart/2008/layout/LinedList"/>
    <dgm:cxn modelId="{064DD224-2DFE-7D45-AEEE-B023E4D6293E}" type="presParOf" srcId="{92A82DBD-C5ED-844D-B5A5-A18CD6FBDACD}" destId="{E283F4C1-1B57-2448-B515-238481DEE5AF}" srcOrd="2" destOrd="0" presId="urn:microsoft.com/office/officeart/2008/layout/LinedList"/>
    <dgm:cxn modelId="{8D7A47A2-988C-FA42-96E2-4C184C4D2637}" type="presParOf" srcId="{22A87AEE-47B5-484E-BB84-292A71B79B41}" destId="{80516423-57D4-5641-A25A-7234084484DC}" srcOrd="2" destOrd="0" presId="urn:microsoft.com/office/officeart/2008/layout/LinedList"/>
    <dgm:cxn modelId="{5D59BEF3-20A2-7743-82DE-D9FCAA53B6D2}" type="presParOf" srcId="{22A87AEE-47B5-484E-BB84-292A71B79B41}" destId="{7AC624DC-AD8F-694B-9359-4B37510960BD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B7AB98-6722-E046-AE68-7AA86318A8D8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355E55-661F-3541-8366-B195294C6832}">
      <dgm:prSet phldrT="[Text]"/>
      <dgm:spPr>
        <a:solidFill>
          <a:schemeClr val="accent1">
            <a:lumMod val="60000"/>
            <a:lumOff val="40000"/>
          </a:schemeClr>
        </a:solidFill>
        <a:ln w="76200">
          <a:noFill/>
        </a:ln>
      </dgm:spPr>
      <dgm:t>
        <a:bodyPr/>
        <a:lstStyle/>
        <a:p>
          <a:r>
            <a:rPr 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</a:p>
      </dgm:t>
    </dgm:pt>
    <dgm:pt modelId="{2A9B55BF-7B31-7440-B26E-14FC9D3F38AD}" type="parTrans" cxnId="{2936A8F5-23E7-8C41-8691-A3CBB7370A3C}">
      <dgm:prSet/>
      <dgm:spPr/>
      <dgm:t>
        <a:bodyPr/>
        <a:lstStyle/>
        <a:p>
          <a:endParaRPr lang="en-US"/>
        </a:p>
      </dgm:t>
    </dgm:pt>
    <dgm:pt modelId="{BBE8CA3D-69C3-5C4C-84B1-050B84120221}" type="sibTrans" cxnId="{2936A8F5-23E7-8C41-8691-A3CBB7370A3C}">
      <dgm:prSet/>
      <dgm:spPr/>
      <dgm:t>
        <a:bodyPr/>
        <a:lstStyle/>
        <a:p>
          <a:endParaRPr lang="en-US"/>
        </a:p>
      </dgm:t>
    </dgm:pt>
    <dgm:pt modelId="{956E13DC-6708-584D-8D7E-CC27DAFA7590}">
      <dgm:prSet phldrT="[Text]" custT="1"/>
      <dgm:spPr>
        <a:ln w="76200">
          <a:noFill/>
        </a:ln>
      </dgm:spPr>
      <dgm:t>
        <a:bodyPr/>
        <a:lstStyle/>
        <a:p>
          <a:r>
            <a:rPr lang="en-US" sz="25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Start of Phase 1. </a:t>
          </a:r>
        </a:p>
      </dgm:t>
    </dgm:pt>
    <dgm:pt modelId="{51638C40-7853-DB47-83B4-27E47A3D3483}" type="parTrans" cxnId="{5715BA03-F4DB-F941-BF28-9F6D5C25D130}">
      <dgm:prSet/>
      <dgm:spPr/>
      <dgm:t>
        <a:bodyPr/>
        <a:lstStyle/>
        <a:p>
          <a:endParaRPr lang="en-US"/>
        </a:p>
      </dgm:t>
    </dgm:pt>
    <dgm:pt modelId="{B05E2871-CA18-1146-BC61-94E2ED827C59}" type="sibTrans" cxnId="{5715BA03-F4DB-F941-BF28-9F6D5C25D130}">
      <dgm:prSet/>
      <dgm:spPr/>
      <dgm:t>
        <a:bodyPr/>
        <a:lstStyle/>
        <a:p>
          <a:endParaRPr lang="en-US"/>
        </a:p>
      </dgm:t>
    </dgm:pt>
    <dgm:pt modelId="{284BC795-1393-8F44-8D70-5742119AF092}">
      <dgm:prSet phldrT="[Text]"/>
      <dgm:spPr>
        <a:solidFill>
          <a:schemeClr val="accent1">
            <a:lumMod val="60000"/>
            <a:lumOff val="40000"/>
          </a:schemeClr>
        </a:solidFill>
        <a:ln w="76200">
          <a:noFill/>
        </a:ln>
      </dgm:spPr>
      <dgm:t>
        <a:bodyPr/>
        <a:lstStyle/>
        <a:p>
          <a:r>
            <a:rPr 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</a:p>
      </dgm:t>
    </dgm:pt>
    <dgm:pt modelId="{52FA54F2-1ED9-6947-8F39-552B281BCBBE}" type="parTrans" cxnId="{C920806D-C136-7C40-BABC-C4053CA025E5}">
      <dgm:prSet/>
      <dgm:spPr/>
      <dgm:t>
        <a:bodyPr/>
        <a:lstStyle/>
        <a:p>
          <a:endParaRPr lang="en-US"/>
        </a:p>
      </dgm:t>
    </dgm:pt>
    <dgm:pt modelId="{4B88E7FE-9D5B-7A4C-9A88-0EBBD8B7C97B}" type="sibTrans" cxnId="{C920806D-C136-7C40-BABC-C4053CA025E5}">
      <dgm:prSet/>
      <dgm:spPr/>
      <dgm:t>
        <a:bodyPr/>
        <a:lstStyle/>
        <a:p>
          <a:endParaRPr lang="en-US"/>
        </a:p>
      </dgm:t>
    </dgm:pt>
    <dgm:pt modelId="{388112E7-D3BE-414D-9178-F16643A4804B}">
      <dgm:prSet phldrT="[Text]" custT="1"/>
      <dgm:spPr>
        <a:ln w="76200">
          <a:noFill/>
        </a:ln>
      </dgm:spPr>
      <dgm:t>
        <a:bodyPr/>
        <a:lstStyle/>
        <a:p>
          <a:r>
            <a:rPr lang="en-US" sz="25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Retested water sample for TDS, EC, and </a:t>
          </a:r>
          <a:r>
            <a:rPr lang="en-US" sz="2500" b="1" dirty="0" err="1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pH.</a:t>
          </a:r>
          <a:r>
            <a:rPr lang="en-US" sz="25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C9A3DEDD-B188-194A-8505-6B843EFBC0C4}" type="parTrans" cxnId="{C23B2770-105B-7945-AAEC-9EE166656CEC}">
      <dgm:prSet/>
      <dgm:spPr/>
      <dgm:t>
        <a:bodyPr/>
        <a:lstStyle/>
        <a:p>
          <a:endParaRPr lang="en-US"/>
        </a:p>
      </dgm:t>
    </dgm:pt>
    <dgm:pt modelId="{304B8BB4-9C1A-2B41-8858-4C45D93FD154}" type="sibTrans" cxnId="{C23B2770-105B-7945-AAEC-9EE166656CEC}">
      <dgm:prSet/>
      <dgm:spPr/>
      <dgm:t>
        <a:bodyPr/>
        <a:lstStyle/>
        <a:p>
          <a:endParaRPr lang="en-US"/>
        </a:p>
      </dgm:t>
    </dgm:pt>
    <dgm:pt modelId="{C11BC1B4-461D-0548-91AD-9AE6B5C0877F}">
      <dgm:prSet phldrT="[Text]"/>
      <dgm:spPr>
        <a:solidFill>
          <a:schemeClr val="accent1">
            <a:lumMod val="60000"/>
            <a:lumOff val="40000"/>
          </a:schemeClr>
        </a:solidFill>
        <a:ln w="76200">
          <a:noFill/>
        </a:ln>
      </dgm:spPr>
      <dgm:t>
        <a:bodyPr/>
        <a:lstStyle/>
        <a:p>
          <a:r>
            <a:rPr 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4</a:t>
          </a:r>
        </a:p>
      </dgm:t>
    </dgm:pt>
    <dgm:pt modelId="{BCFB6B1F-EDA6-4548-9CA9-FABBAD91110B}" type="parTrans" cxnId="{0E537084-FEE3-3341-81FE-32B53AFC825B}">
      <dgm:prSet/>
      <dgm:spPr/>
      <dgm:t>
        <a:bodyPr/>
        <a:lstStyle/>
        <a:p>
          <a:endParaRPr lang="en-US"/>
        </a:p>
      </dgm:t>
    </dgm:pt>
    <dgm:pt modelId="{8501BE04-1CFF-4340-B43F-5FD94735344E}" type="sibTrans" cxnId="{0E537084-FEE3-3341-81FE-32B53AFC825B}">
      <dgm:prSet/>
      <dgm:spPr/>
      <dgm:t>
        <a:bodyPr/>
        <a:lstStyle/>
        <a:p>
          <a:endParaRPr lang="en-US"/>
        </a:p>
      </dgm:t>
    </dgm:pt>
    <dgm:pt modelId="{894494B7-6F6F-C14C-8B7E-6CDA260C3F3B}">
      <dgm:prSet phldrT="[Text]" custT="1"/>
      <dgm:spPr>
        <a:ln w="76200">
          <a:noFill/>
        </a:ln>
      </dgm:spPr>
      <dgm:t>
        <a:bodyPr/>
        <a:lstStyle/>
        <a:p>
          <a:r>
            <a:rPr lang="en-US" sz="25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Conducted 10 trails per water sample for a total of 30 test trials. </a:t>
          </a:r>
        </a:p>
      </dgm:t>
    </dgm:pt>
    <dgm:pt modelId="{396A4783-69B6-A44D-8993-62A7CF6F89BB}" type="parTrans" cxnId="{23468EA0-A941-7A4B-8C3D-48A0DDBEBDE5}">
      <dgm:prSet/>
      <dgm:spPr/>
      <dgm:t>
        <a:bodyPr/>
        <a:lstStyle/>
        <a:p>
          <a:endParaRPr lang="en-US"/>
        </a:p>
      </dgm:t>
    </dgm:pt>
    <dgm:pt modelId="{0D058F46-C277-D243-AC13-5084FCFE1507}" type="sibTrans" cxnId="{23468EA0-A941-7A4B-8C3D-48A0DDBEBDE5}">
      <dgm:prSet/>
      <dgm:spPr/>
      <dgm:t>
        <a:bodyPr/>
        <a:lstStyle/>
        <a:p>
          <a:endParaRPr lang="en-US"/>
        </a:p>
      </dgm:t>
    </dgm:pt>
    <dgm:pt modelId="{C9DFE7D4-33F0-E349-8CAD-3D565FFDD7FE}">
      <dgm:prSet/>
      <dgm:spPr>
        <a:solidFill>
          <a:schemeClr val="accent1">
            <a:lumMod val="60000"/>
            <a:lumOff val="40000"/>
          </a:schemeClr>
        </a:solidFill>
        <a:ln w="76200">
          <a:noFill/>
        </a:ln>
      </dgm:spPr>
      <dgm:t>
        <a:bodyPr/>
        <a:lstStyle/>
        <a:p>
          <a:r>
            <a:rPr 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</a:p>
      </dgm:t>
    </dgm:pt>
    <dgm:pt modelId="{91CFEAAE-F73D-BD40-90B0-7D3F9ABD8168}" type="parTrans" cxnId="{234ECF6C-0462-584A-9272-66A2954B1D79}">
      <dgm:prSet/>
      <dgm:spPr/>
      <dgm:t>
        <a:bodyPr/>
        <a:lstStyle/>
        <a:p>
          <a:endParaRPr lang="en-US"/>
        </a:p>
      </dgm:t>
    </dgm:pt>
    <dgm:pt modelId="{B4A1F398-31EE-714A-A01A-04FFD637E85A}" type="sibTrans" cxnId="{234ECF6C-0462-584A-9272-66A2954B1D79}">
      <dgm:prSet/>
      <dgm:spPr/>
      <dgm:t>
        <a:bodyPr/>
        <a:lstStyle/>
        <a:p>
          <a:endParaRPr lang="en-US"/>
        </a:p>
      </dgm:t>
    </dgm:pt>
    <dgm:pt modelId="{17C83F62-D671-F348-BCB2-B4B7781B1C91}">
      <dgm:prSet custT="1"/>
      <dgm:spPr>
        <a:ln w="76200">
          <a:noFill/>
        </a:ln>
      </dgm:spPr>
      <dgm:t>
        <a:bodyPr/>
        <a:lstStyle/>
        <a:p>
          <a:r>
            <a:rPr lang="en-US" sz="25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Ran selected water sample through device for 5 minutes</a:t>
          </a:r>
        </a:p>
      </dgm:t>
    </dgm:pt>
    <dgm:pt modelId="{9AE1864B-8D80-EF4D-8F26-5D1FFA669755}" type="parTrans" cxnId="{EB99819C-B45E-9848-9143-F7D8F9602A0B}">
      <dgm:prSet/>
      <dgm:spPr/>
      <dgm:t>
        <a:bodyPr/>
        <a:lstStyle/>
        <a:p>
          <a:endParaRPr lang="en-US"/>
        </a:p>
      </dgm:t>
    </dgm:pt>
    <dgm:pt modelId="{0571F58F-4D62-F54E-9547-6311E9FB73C2}" type="sibTrans" cxnId="{EB99819C-B45E-9848-9143-F7D8F9602A0B}">
      <dgm:prSet/>
      <dgm:spPr/>
      <dgm:t>
        <a:bodyPr/>
        <a:lstStyle/>
        <a:p>
          <a:endParaRPr lang="en-US"/>
        </a:p>
      </dgm:t>
    </dgm:pt>
    <dgm:pt modelId="{02E8FB25-4687-6E46-B223-2B8C80F23168}">
      <dgm:prSet phldrT="[Text]" custT="1"/>
      <dgm:spPr>
        <a:solidFill>
          <a:schemeClr val="accent1">
            <a:lumMod val="60000"/>
            <a:lumOff val="40000"/>
          </a:schemeClr>
        </a:solidFill>
        <a:ln w="76200">
          <a:noFill/>
        </a:ln>
      </dgm:spPr>
      <dgm:t>
        <a:bodyPr/>
        <a:lstStyle/>
        <a:p>
          <a:r>
            <a:rPr lang="en-US" sz="3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</a:t>
          </a:r>
        </a:p>
      </dgm:t>
    </dgm:pt>
    <dgm:pt modelId="{D869A919-E226-5F43-87BD-005CDDC431BA}" type="parTrans" cxnId="{8B731D8D-999A-BB42-8482-83C6ED8D1F76}">
      <dgm:prSet/>
      <dgm:spPr/>
      <dgm:t>
        <a:bodyPr/>
        <a:lstStyle/>
        <a:p>
          <a:endParaRPr lang="en-US"/>
        </a:p>
      </dgm:t>
    </dgm:pt>
    <dgm:pt modelId="{9001D77C-ABB8-7A43-A0DC-00C0653921B0}" type="sibTrans" cxnId="{8B731D8D-999A-BB42-8482-83C6ED8D1F76}">
      <dgm:prSet/>
      <dgm:spPr/>
      <dgm:t>
        <a:bodyPr/>
        <a:lstStyle/>
        <a:p>
          <a:endParaRPr lang="en-US"/>
        </a:p>
      </dgm:t>
    </dgm:pt>
    <dgm:pt modelId="{D4B335DF-A8FE-674F-8094-29C74CF6555B}">
      <dgm:prSet phldrT="[Text]" custT="1"/>
      <dgm:spPr>
        <a:solidFill>
          <a:schemeClr val="bg1"/>
        </a:solidFill>
        <a:ln w="76200">
          <a:noFill/>
        </a:ln>
      </dgm:spPr>
      <dgm:t>
        <a:bodyPr/>
        <a:lstStyle/>
        <a:p>
          <a:r>
            <a:rPr lang="en-US" sz="25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Start of Phase 2</a:t>
          </a:r>
        </a:p>
      </dgm:t>
    </dgm:pt>
    <dgm:pt modelId="{292CC310-8B70-A049-B8AE-A36D32E92E39}" type="parTrans" cxnId="{67B56494-4C18-464B-919F-A3044AEE541C}">
      <dgm:prSet/>
      <dgm:spPr/>
      <dgm:t>
        <a:bodyPr/>
        <a:lstStyle/>
        <a:p>
          <a:endParaRPr lang="en-US"/>
        </a:p>
      </dgm:t>
    </dgm:pt>
    <dgm:pt modelId="{06384705-AACA-1344-9A2B-111BDDC1BCEA}" type="sibTrans" cxnId="{67B56494-4C18-464B-919F-A3044AEE541C}">
      <dgm:prSet/>
      <dgm:spPr/>
      <dgm:t>
        <a:bodyPr/>
        <a:lstStyle/>
        <a:p>
          <a:endParaRPr lang="en-US"/>
        </a:p>
      </dgm:t>
    </dgm:pt>
    <dgm:pt modelId="{9A7C25E5-6AFE-3D44-BDA6-629277767842}">
      <dgm:prSet phldrT="[Text]" custT="1"/>
      <dgm:spPr>
        <a:solidFill>
          <a:schemeClr val="accent1">
            <a:lumMod val="60000"/>
            <a:lumOff val="40000"/>
          </a:schemeClr>
        </a:solidFill>
        <a:ln w="76200">
          <a:noFill/>
        </a:ln>
      </dgm:spPr>
      <dgm:t>
        <a:bodyPr/>
        <a:lstStyle/>
        <a:p>
          <a:r>
            <a:rPr lang="en-US" sz="3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6</a:t>
          </a:r>
        </a:p>
      </dgm:t>
    </dgm:pt>
    <dgm:pt modelId="{7529DBD8-38CB-4C4B-AA99-E567CA4179AE}" type="parTrans" cxnId="{F7BFF6D5-4FD2-FE49-AD06-5F32A81F53DE}">
      <dgm:prSet/>
      <dgm:spPr/>
      <dgm:t>
        <a:bodyPr/>
        <a:lstStyle/>
        <a:p>
          <a:endParaRPr lang="en-US"/>
        </a:p>
      </dgm:t>
    </dgm:pt>
    <dgm:pt modelId="{3715D371-604C-764E-81E0-7A5BA53AD284}" type="sibTrans" cxnId="{F7BFF6D5-4FD2-FE49-AD06-5F32A81F53DE}">
      <dgm:prSet/>
      <dgm:spPr/>
      <dgm:t>
        <a:bodyPr/>
        <a:lstStyle/>
        <a:p>
          <a:endParaRPr lang="en-US"/>
        </a:p>
      </dgm:t>
    </dgm:pt>
    <dgm:pt modelId="{1B2DF798-5FFD-EE47-AD0D-CB0EFB66BD0A}">
      <dgm:prSet phldrT="[Text]" custT="1"/>
      <dgm:spPr>
        <a:solidFill>
          <a:schemeClr val="bg1"/>
        </a:solidFill>
        <a:ln w="76200">
          <a:noFill/>
        </a:ln>
      </dgm:spPr>
      <dgm:t>
        <a:bodyPr/>
        <a:lstStyle/>
        <a:p>
          <a:r>
            <a:rPr lang="en-US" sz="25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Conducted 10 with pre-filtered water while multimeter measured voltage output.</a:t>
          </a:r>
        </a:p>
      </dgm:t>
    </dgm:pt>
    <dgm:pt modelId="{3B95DE4E-B5C0-D44C-AE95-3F2C1BC3AB45}" type="parTrans" cxnId="{A1FCC525-A569-DF4D-BD3C-E499A68486D6}">
      <dgm:prSet/>
      <dgm:spPr/>
      <dgm:t>
        <a:bodyPr/>
        <a:lstStyle/>
        <a:p>
          <a:endParaRPr lang="en-US"/>
        </a:p>
      </dgm:t>
    </dgm:pt>
    <dgm:pt modelId="{2F7D4443-1337-4444-9519-5299690ABA82}" type="sibTrans" cxnId="{A1FCC525-A569-DF4D-BD3C-E499A68486D6}">
      <dgm:prSet/>
      <dgm:spPr/>
      <dgm:t>
        <a:bodyPr/>
        <a:lstStyle/>
        <a:p>
          <a:endParaRPr lang="en-US"/>
        </a:p>
      </dgm:t>
    </dgm:pt>
    <dgm:pt modelId="{F055B9A3-5B7C-354E-81A3-D42824CA2F9F}">
      <dgm:prSet phldrT="[Text]" custT="1"/>
      <dgm:spPr>
        <a:ln w="76200">
          <a:noFill/>
        </a:ln>
      </dgm:spPr>
      <dgm:t>
        <a:bodyPr/>
        <a:lstStyle/>
        <a:p>
          <a:r>
            <a:rPr lang="en-US" sz="25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Selected water samples were tested for pre-TDS, EC and pH data. </a:t>
          </a:r>
        </a:p>
      </dgm:t>
    </dgm:pt>
    <dgm:pt modelId="{4F8257C7-18B9-4A4F-ACA6-96DEABE9CC61}" type="parTrans" cxnId="{65716DE5-2EC0-AB45-B40D-2CF2343F5CC0}">
      <dgm:prSet/>
      <dgm:spPr/>
      <dgm:t>
        <a:bodyPr/>
        <a:lstStyle/>
        <a:p>
          <a:endParaRPr lang="en-US"/>
        </a:p>
      </dgm:t>
    </dgm:pt>
    <dgm:pt modelId="{17D1C466-1B47-6947-9660-B09F437EB719}" type="sibTrans" cxnId="{65716DE5-2EC0-AB45-B40D-2CF2343F5CC0}">
      <dgm:prSet/>
      <dgm:spPr/>
      <dgm:t>
        <a:bodyPr/>
        <a:lstStyle/>
        <a:p>
          <a:endParaRPr lang="en-US"/>
        </a:p>
      </dgm:t>
    </dgm:pt>
    <dgm:pt modelId="{36DFAC0B-B203-2A4A-8E0E-785A2440B3E9}">
      <dgm:prSet phldrT="[Text]" custT="1"/>
      <dgm:spPr>
        <a:solidFill>
          <a:schemeClr val="bg1"/>
        </a:solidFill>
        <a:ln w="76200">
          <a:noFill/>
        </a:ln>
      </dgm:spPr>
      <dgm:t>
        <a:bodyPr/>
        <a:lstStyle/>
        <a:p>
          <a:r>
            <a:rPr lang="en-US" sz="25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Modified the device by adding a turbine..  </a:t>
          </a:r>
        </a:p>
      </dgm:t>
    </dgm:pt>
    <dgm:pt modelId="{31EF96B2-7D99-9247-8948-9A8CFDB9B50B}" type="parTrans" cxnId="{BA13A9C8-72D3-D549-BFA6-E26A70DD73F1}">
      <dgm:prSet/>
      <dgm:spPr/>
      <dgm:t>
        <a:bodyPr/>
        <a:lstStyle/>
        <a:p>
          <a:endParaRPr lang="en-US"/>
        </a:p>
      </dgm:t>
    </dgm:pt>
    <dgm:pt modelId="{B4B1E065-721E-9546-BB32-4AF1B0100064}" type="sibTrans" cxnId="{BA13A9C8-72D3-D549-BFA6-E26A70DD73F1}">
      <dgm:prSet/>
      <dgm:spPr/>
      <dgm:t>
        <a:bodyPr/>
        <a:lstStyle/>
        <a:p>
          <a:endParaRPr lang="en-US"/>
        </a:p>
      </dgm:t>
    </dgm:pt>
    <dgm:pt modelId="{EB0A711E-C74F-2549-9BE6-FCD1846A1280}" type="pres">
      <dgm:prSet presAssocID="{8FB7AB98-6722-E046-AE68-7AA86318A8D8}" presName="linearFlow" presStyleCnt="0">
        <dgm:presLayoutVars>
          <dgm:dir/>
          <dgm:animLvl val="lvl"/>
          <dgm:resizeHandles val="exact"/>
        </dgm:presLayoutVars>
      </dgm:prSet>
      <dgm:spPr/>
    </dgm:pt>
    <dgm:pt modelId="{0F00C13E-91A6-1A44-8682-4DEA9D7823D1}" type="pres">
      <dgm:prSet presAssocID="{E6355E55-661F-3541-8366-B195294C6832}" presName="composite" presStyleCnt="0"/>
      <dgm:spPr/>
    </dgm:pt>
    <dgm:pt modelId="{03AA5959-A950-194E-B8FA-BFB5B5A1666B}" type="pres">
      <dgm:prSet presAssocID="{E6355E55-661F-3541-8366-B195294C6832}" presName="parentText" presStyleLbl="alignNode1" presStyleIdx="0" presStyleCnt="6" custLinFactNeighborY="-9614">
        <dgm:presLayoutVars>
          <dgm:chMax val="1"/>
          <dgm:bulletEnabled val="1"/>
        </dgm:presLayoutVars>
      </dgm:prSet>
      <dgm:spPr/>
    </dgm:pt>
    <dgm:pt modelId="{AC84D758-08E0-374A-A3B0-CAF76550F7CC}" type="pres">
      <dgm:prSet presAssocID="{E6355E55-661F-3541-8366-B195294C6832}" presName="descendantText" presStyleLbl="alignAcc1" presStyleIdx="0" presStyleCnt="6" custScaleY="100000" custLinFactNeighborX="0" custLinFactNeighborY="-5358">
        <dgm:presLayoutVars>
          <dgm:bulletEnabled val="1"/>
        </dgm:presLayoutVars>
      </dgm:prSet>
      <dgm:spPr/>
    </dgm:pt>
    <dgm:pt modelId="{433BC3BA-F593-7B49-B6C7-513878F0D575}" type="pres">
      <dgm:prSet presAssocID="{BBE8CA3D-69C3-5C4C-84B1-050B84120221}" presName="sp" presStyleCnt="0"/>
      <dgm:spPr/>
    </dgm:pt>
    <dgm:pt modelId="{E232DEBE-CBD0-B242-97D8-4FE7823D0644}" type="pres">
      <dgm:prSet presAssocID="{C9DFE7D4-33F0-E349-8CAD-3D565FFDD7FE}" presName="composite" presStyleCnt="0"/>
      <dgm:spPr/>
    </dgm:pt>
    <dgm:pt modelId="{67081807-FDF6-934D-9FB6-7F04B5B682CC}" type="pres">
      <dgm:prSet presAssocID="{C9DFE7D4-33F0-E349-8CAD-3D565FFDD7FE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F54574BB-9C6E-D348-B119-9C256659C3ED}" type="pres">
      <dgm:prSet presAssocID="{C9DFE7D4-33F0-E349-8CAD-3D565FFDD7FE}" presName="descendantText" presStyleLbl="alignAcc1" presStyleIdx="1" presStyleCnt="6">
        <dgm:presLayoutVars>
          <dgm:bulletEnabled val="1"/>
        </dgm:presLayoutVars>
      </dgm:prSet>
      <dgm:spPr/>
    </dgm:pt>
    <dgm:pt modelId="{76E7834E-59F8-904B-AC9C-6B6E26ACC670}" type="pres">
      <dgm:prSet presAssocID="{B4A1F398-31EE-714A-A01A-04FFD637E85A}" presName="sp" presStyleCnt="0"/>
      <dgm:spPr/>
    </dgm:pt>
    <dgm:pt modelId="{0092F68A-D51E-8649-A8BA-CAD185E960FC}" type="pres">
      <dgm:prSet presAssocID="{284BC795-1393-8F44-8D70-5742119AF092}" presName="composite" presStyleCnt="0"/>
      <dgm:spPr/>
    </dgm:pt>
    <dgm:pt modelId="{22998C8E-BBD9-824E-A8E5-1DDAB4B8CB2C}" type="pres">
      <dgm:prSet presAssocID="{284BC795-1393-8F44-8D70-5742119AF092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3E96D5AB-A80B-A24A-93BC-E909A4D54C3A}" type="pres">
      <dgm:prSet presAssocID="{284BC795-1393-8F44-8D70-5742119AF092}" presName="descendantText" presStyleLbl="alignAcc1" presStyleIdx="2" presStyleCnt="6">
        <dgm:presLayoutVars>
          <dgm:bulletEnabled val="1"/>
        </dgm:presLayoutVars>
      </dgm:prSet>
      <dgm:spPr/>
    </dgm:pt>
    <dgm:pt modelId="{A7069CF6-40F3-8B40-A8DC-50862ADE834E}" type="pres">
      <dgm:prSet presAssocID="{4B88E7FE-9D5B-7A4C-9A88-0EBBD8B7C97B}" presName="sp" presStyleCnt="0"/>
      <dgm:spPr/>
    </dgm:pt>
    <dgm:pt modelId="{C724B487-298D-C345-A968-1C9F008279AD}" type="pres">
      <dgm:prSet presAssocID="{C11BC1B4-461D-0548-91AD-9AE6B5C0877F}" presName="composite" presStyleCnt="0"/>
      <dgm:spPr/>
    </dgm:pt>
    <dgm:pt modelId="{7ED0837E-2EAB-E949-829C-FD9D8DD7E28B}" type="pres">
      <dgm:prSet presAssocID="{C11BC1B4-461D-0548-91AD-9AE6B5C0877F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72D1114F-AF57-3C43-AE33-C8E04AA94B3E}" type="pres">
      <dgm:prSet presAssocID="{C11BC1B4-461D-0548-91AD-9AE6B5C0877F}" presName="descendantText" presStyleLbl="alignAcc1" presStyleIdx="3" presStyleCnt="6" custScaleY="106504">
        <dgm:presLayoutVars>
          <dgm:bulletEnabled val="1"/>
        </dgm:presLayoutVars>
      </dgm:prSet>
      <dgm:spPr/>
    </dgm:pt>
    <dgm:pt modelId="{9ACADA94-220E-9641-B247-4EE38BB432B0}" type="pres">
      <dgm:prSet presAssocID="{8501BE04-1CFF-4340-B43F-5FD94735344E}" presName="sp" presStyleCnt="0"/>
      <dgm:spPr/>
    </dgm:pt>
    <dgm:pt modelId="{CE4173CA-CD95-3744-AF9E-B1F1793FA1B1}" type="pres">
      <dgm:prSet presAssocID="{02E8FB25-4687-6E46-B223-2B8C80F23168}" presName="composite" presStyleCnt="0"/>
      <dgm:spPr/>
    </dgm:pt>
    <dgm:pt modelId="{E221A33A-A3D4-3D4A-B3CC-9F1FA3A68157}" type="pres">
      <dgm:prSet presAssocID="{02E8FB25-4687-6E46-B223-2B8C80F23168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9D75B825-6A8E-8744-8AA3-587AA33F327C}" type="pres">
      <dgm:prSet presAssocID="{02E8FB25-4687-6E46-B223-2B8C80F23168}" presName="descendantText" presStyleLbl="alignAcc1" presStyleIdx="4" presStyleCnt="6">
        <dgm:presLayoutVars>
          <dgm:bulletEnabled val="1"/>
        </dgm:presLayoutVars>
      </dgm:prSet>
      <dgm:spPr/>
    </dgm:pt>
    <dgm:pt modelId="{EA5869D1-EBD3-8049-BFD1-58FEB18EC6AB}" type="pres">
      <dgm:prSet presAssocID="{9001D77C-ABB8-7A43-A0DC-00C0653921B0}" presName="sp" presStyleCnt="0"/>
      <dgm:spPr/>
    </dgm:pt>
    <dgm:pt modelId="{A2D31C32-4BB1-8D4F-A261-752AC69060B8}" type="pres">
      <dgm:prSet presAssocID="{9A7C25E5-6AFE-3D44-BDA6-629277767842}" presName="composite" presStyleCnt="0"/>
      <dgm:spPr/>
    </dgm:pt>
    <dgm:pt modelId="{37AE017C-43F1-9041-8D87-D8D6B04873D1}" type="pres">
      <dgm:prSet presAssocID="{9A7C25E5-6AFE-3D44-BDA6-629277767842}" presName="parentText" presStyleLbl="alignNode1" presStyleIdx="5" presStyleCnt="6" custLinFactNeighborX="0" custLinFactNeighborY="-8547">
        <dgm:presLayoutVars>
          <dgm:chMax val="1"/>
          <dgm:bulletEnabled val="1"/>
        </dgm:presLayoutVars>
      </dgm:prSet>
      <dgm:spPr/>
    </dgm:pt>
    <dgm:pt modelId="{EE7EA5DE-FE71-BA41-AA01-85C2C6FE9717}" type="pres">
      <dgm:prSet presAssocID="{9A7C25E5-6AFE-3D44-BDA6-629277767842}" presName="descendantText" presStyleLbl="alignAcc1" presStyleIdx="5" presStyleCnt="6" custScaleX="101131" custScaleY="104786" custLinFactNeighborX="514" custLinFactNeighborY="-11836">
        <dgm:presLayoutVars>
          <dgm:bulletEnabled val="1"/>
        </dgm:presLayoutVars>
      </dgm:prSet>
      <dgm:spPr/>
    </dgm:pt>
  </dgm:ptLst>
  <dgm:cxnLst>
    <dgm:cxn modelId="{5715BA03-F4DB-F941-BF28-9F6D5C25D130}" srcId="{E6355E55-661F-3541-8366-B195294C6832}" destId="{956E13DC-6708-584D-8D7E-CC27DAFA7590}" srcOrd="0" destOrd="0" parTransId="{51638C40-7853-DB47-83B4-27E47A3D3483}" sibTransId="{B05E2871-CA18-1146-BC61-94E2ED827C59}"/>
    <dgm:cxn modelId="{A489011C-AC7E-2F4C-95B1-EDDE1C7DBBD4}" type="presOf" srcId="{956E13DC-6708-584D-8D7E-CC27DAFA7590}" destId="{AC84D758-08E0-374A-A3B0-CAF76550F7CC}" srcOrd="0" destOrd="0" presId="urn:microsoft.com/office/officeart/2005/8/layout/chevron2"/>
    <dgm:cxn modelId="{A1FCC525-A569-DF4D-BD3C-E499A68486D6}" srcId="{9A7C25E5-6AFE-3D44-BDA6-629277767842}" destId="{1B2DF798-5FFD-EE47-AD0D-CB0EFB66BD0A}" srcOrd="0" destOrd="0" parTransId="{3B95DE4E-B5C0-D44C-AE95-3F2C1BC3AB45}" sibTransId="{2F7D4443-1337-4444-9519-5299690ABA82}"/>
    <dgm:cxn modelId="{7DF1415D-0F06-D146-9BD0-7C74A4AA860C}" type="presOf" srcId="{C9DFE7D4-33F0-E349-8CAD-3D565FFDD7FE}" destId="{67081807-FDF6-934D-9FB6-7F04B5B682CC}" srcOrd="0" destOrd="0" presId="urn:microsoft.com/office/officeart/2005/8/layout/chevron2"/>
    <dgm:cxn modelId="{89E64A66-0DCC-5B47-AB9A-C88B15F1D052}" type="presOf" srcId="{284BC795-1393-8F44-8D70-5742119AF092}" destId="{22998C8E-BBD9-824E-A8E5-1DDAB4B8CB2C}" srcOrd="0" destOrd="0" presId="urn:microsoft.com/office/officeart/2005/8/layout/chevron2"/>
    <dgm:cxn modelId="{A8B6A666-FE11-A642-89A6-5502DE1D62B9}" type="presOf" srcId="{17C83F62-D671-F348-BCB2-B4B7781B1C91}" destId="{F54574BB-9C6E-D348-B119-9C256659C3ED}" srcOrd="0" destOrd="0" presId="urn:microsoft.com/office/officeart/2005/8/layout/chevron2"/>
    <dgm:cxn modelId="{234ECF6C-0462-584A-9272-66A2954B1D79}" srcId="{8FB7AB98-6722-E046-AE68-7AA86318A8D8}" destId="{C9DFE7D4-33F0-E349-8CAD-3D565FFDD7FE}" srcOrd="1" destOrd="0" parTransId="{91CFEAAE-F73D-BD40-90B0-7D3F9ABD8168}" sibTransId="{B4A1F398-31EE-714A-A01A-04FFD637E85A}"/>
    <dgm:cxn modelId="{C920806D-C136-7C40-BABC-C4053CA025E5}" srcId="{8FB7AB98-6722-E046-AE68-7AA86318A8D8}" destId="{284BC795-1393-8F44-8D70-5742119AF092}" srcOrd="2" destOrd="0" parTransId="{52FA54F2-1ED9-6947-8F39-552B281BCBBE}" sibTransId="{4B88E7FE-9D5B-7A4C-9A88-0EBBD8B7C97B}"/>
    <dgm:cxn modelId="{C23B2770-105B-7945-AAEC-9EE166656CEC}" srcId="{284BC795-1393-8F44-8D70-5742119AF092}" destId="{388112E7-D3BE-414D-9178-F16643A4804B}" srcOrd="0" destOrd="0" parTransId="{C9A3DEDD-B188-194A-8505-6B843EFBC0C4}" sibTransId="{304B8BB4-9C1A-2B41-8858-4C45D93FD154}"/>
    <dgm:cxn modelId="{A284C170-AFCA-D548-9F63-C5F1229D9E2E}" type="presOf" srcId="{F055B9A3-5B7C-354E-81A3-D42824CA2F9F}" destId="{AC84D758-08E0-374A-A3B0-CAF76550F7CC}" srcOrd="0" destOrd="1" presId="urn:microsoft.com/office/officeart/2005/8/layout/chevron2"/>
    <dgm:cxn modelId="{8FA88577-8B43-F64E-87E7-576FA6072807}" type="presOf" srcId="{C11BC1B4-461D-0548-91AD-9AE6B5C0877F}" destId="{7ED0837E-2EAB-E949-829C-FD9D8DD7E28B}" srcOrd="0" destOrd="0" presId="urn:microsoft.com/office/officeart/2005/8/layout/chevron2"/>
    <dgm:cxn modelId="{5F5A3784-2A47-654A-A5B6-164B90B4EE35}" type="presOf" srcId="{388112E7-D3BE-414D-9178-F16643A4804B}" destId="{3E96D5AB-A80B-A24A-93BC-E909A4D54C3A}" srcOrd="0" destOrd="0" presId="urn:microsoft.com/office/officeart/2005/8/layout/chevron2"/>
    <dgm:cxn modelId="{0E537084-FEE3-3341-81FE-32B53AFC825B}" srcId="{8FB7AB98-6722-E046-AE68-7AA86318A8D8}" destId="{C11BC1B4-461D-0548-91AD-9AE6B5C0877F}" srcOrd="3" destOrd="0" parTransId="{BCFB6B1F-EDA6-4548-9CA9-FABBAD91110B}" sibTransId="{8501BE04-1CFF-4340-B43F-5FD94735344E}"/>
    <dgm:cxn modelId="{BD15BB8A-907A-BD48-BCA2-9C12E0897B9D}" type="presOf" srcId="{02E8FB25-4687-6E46-B223-2B8C80F23168}" destId="{E221A33A-A3D4-3D4A-B3CC-9F1FA3A68157}" srcOrd="0" destOrd="0" presId="urn:microsoft.com/office/officeart/2005/8/layout/chevron2"/>
    <dgm:cxn modelId="{8B731D8D-999A-BB42-8482-83C6ED8D1F76}" srcId="{8FB7AB98-6722-E046-AE68-7AA86318A8D8}" destId="{02E8FB25-4687-6E46-B223-2B8C80F23168}" srcOrd="4" destOrd="0" parTransId="{D869A919-E226-5F43-87BD-005CDDC431BA}" sibTransId="{9001D77C-ABB8-7A43-A0DC-00C0653921B0}"/>
    <dgm:cxn modelId="{67B56494-4C18-464B-919F-A3044AEE541C}" srcId="{02E8FB25-4687-6E46-B223-2B8C80F23168}" destId="{D4B335DF-A8FE-674F-8094-29C74CF6555B}" srcOrd="0" destOrd="0" parTransId="{292CC310-8B70-A049-B8AE-A36D32E92E39}" sibTransId="{06384705-AACA-1344-9A2B-111BDDC1BCEA}"/>
    <dgm:cxn modelId="{EB99819C-B45E-9848-9143-F7D8F9602A0B}" srcId="{C9DFE7D4-33F0-E349-8CAD-3D565FFDD7FE}" destId="{17C83F62-D671-F348-BCB2-B4B7781B1C91}" srcOrd="0" destOrd="0" parTransId="{9AE1864B-8D80-EF4D-8F26-5D1FFA669755}" sibTransId="{0571F58F-4D62-F54E-9547-6311E9FB73C2}"/>
    <dgm:cxn modelId="{92F5949C-00E2-6441-87D3-6618ABA18820}" type="presOf" srcId="{36DFAC0B-B203-2A4A-8E0E-785A2440B3E9}" destId="{9D75B825-6A8E-8744-8AA3-587AA33F327C}" srcOrd="0" destOrd="1" presId="urn:microsoft.com/office/officeart/2005/8/layout/chevron2"/>
    <dgm:cxn modelId="{23468EA0-A941-7A4B-8C3D-48A0DDBEBDE5}" srcId="{C11BC1B4-461D-0548-91AD-9AE6B5C0877F}" destId="{894494B7-6F6F-C14C-8B7E-6CDA260C3F3B}" srcOrd="0" destOrd="0" parTransId="{396A4783-69B6-A44D-8993-62A7CF6F89BB}" sibTransId="{0D058F46-C277-D243-AC13-5084FCFE1507}"/>
    <dgm:cxn modelId="{5B2574A1-9BA4-C64D-B211-DA93CF9C2200}" type="presOf" srcId="{894494B7-6F6F-C14C-8B7E-6CDA260C3F3B}" destId="{72D1114F-AF57-3C43-AE33-C8E04AA94B3E}" srcOrd="0" destOrd="0" presId="urn:microsoft.com/office/officeart/2005/8/layout/chevron2"/>
    <dgm:cxn modelId="{BA13A9C8-72D3-D549-BFA6-E26A70DD73F1}" srcId="{02E8FB25-4687-6E46-B223-2B8C80F23168}" destId="{36DFAC0B-B203-2A4A-8E0E-785A2440B3E9}" srcOrd="1" destOrd="0" parTransId="{31EF96B2-7D99-9247-8948-9A8CFDB9B50B}" sibTransId="{B4B1E065-721E-9546-BB32-4AF1B0100064}"/>
    <dgm:cxn modelId="{A4F475D1-DA3D-DD47-B6C4-2AEE6238B074}" type="presOf" srcId="{9A7C25E5-6AFE-3D44-BDA6-629277767842}" destId="{37AE017C-43F1-9041-8D87-D8D6B04873D1}" srcOrd="0" destOrd="0" presId="urn:microsoft.com/office/officeart/2005/8/layout/chevron2"/>
    <dgm:cxn modelId="{F7BFF6D5-4FD2-FE49-AD06-5F32A81F53DE}" srcId="{8FB7AB98-6722-E046-AE68-7AA86318A8D8}" destId="{9A7C25E5-6AFE-3D44-BDA6-629277767842}" srcOrd="5" destOrd="0" parTransId="{7529DBD8-38CB-4C4B-AA99-E567CA4179AE}" sibTransId="{3715D371-604C-764E-81E0-7A5BA53AD284}"/>
    <dgm:cxn modelId="{65716DE5-2EC0-AB45-B40D-2CF2343F5CC0}" srcId="{E6355E55-661F-3541-8366-B195294C6832}" destId="{F055B9A3-5B7C-354E-81A3-D42824CA2F9F}" srcOrd="1" destOrd="0" parTransId="{4F8257C7-18B9-4A4F-ACA6-96DEABE9CC61}" sibTransId="{17D1C466-1B47-6947-9660-B09F437EB719}"/>
    <dgm:cxn modelId="{140951ED-68EC-CE4F-9B87-7D1CAB9EB49D}" type="presOf" srcId="{E6355E55-661F-3541-8366-B195294C6832}" destId="{03AA5959-A950-194E-B8FA-BFB5B5A1666B}" srcOrd="0" destOrd="0" presId="urn:microsoft.com/office/officeart/2005/8/layout/chevron2"/>
    <dgm:cxn modelId="{CB80CEF1-B148-0F45-A12D-D8FD44F7ED61}" type="presOf" srcId="{1B2DF798-5FFD-EE47-AD0D-CB0EFB66BD0A}" destId="{EE7EA5DE-FE71-BA41-AA01-85C2C6FE9717}" srcOrd="0" destOrd="0" presId="urn:microsoft.com/office/officeart/2005/8/layout/chevron2"/>
    <dgm:cxn modelId="{2821E8F1-DA68-834D-97D5-3A4AC280AFBD}" type="presOf" srcId="{D4B335DF-A8FE-674F-8094-29C74CF6555B}" destId="{9D75B825-6A8E-8744-8AA3-587AA33F327C}" srcOrd="0" destOrd="0" presId="urn:microsoft.com/office/officeart/2005/8/layout/chevron2"/>
    <dgm:cxn modelId="{2936A8F5-23E7-8C41-8691-A3CBB7370A3C}" srcId="{8FB7AB98-6722-E046-AE68-7AA86318A8D8}" destId="{E6355E55-661F-3541-8366-B195294C6832}" srcOrd="0" destOrd="0" parTransId="{2A9B55BF-7B31-7440-B26E-14FC9D3F38AD}" sibTransId="{BBE8CA3D-69C3-5C4C-84B1-050B84120221}"/>
    <dgm:cxn modelId="{D9AFACF8-D89A-454E-8F19-6BD3DFCEC99A}" type="presOf" srcId="{8FB7AB98-6722-E046-AE68-7AA86318A8D8}" destId="{EB0A711E-C74F-2549-9BE6-FCD1846A1280}" srcOrd="0" destOrd="0" presId="urn:microsoft.com/office/officeart/2005/8/layout/chevron2"/>
    <dgm:cxn modelId="{136473F2-233A-AC4D-B2DB-B4867B29321D}" type="presParOf" srcId="{EB0A711E-C74F-2549-9BE6-FCD1846A1280}" destId="{0F00C13E-91A6-1A44-8682-4DEA9D7823D1}" srcOrd="0" destOrd="0" presId="urn:microsoft.com/office/officeart/2005/8/layout/chevron2"/>
    <dgm:cxn modelId="{50A4F5B8-0C9C-674B-8971-0C3569AA6A0F}" type="presParOf" srcId="{0F00C13E-91A6-1A44-8682-4DEA9D7823D1}" destId="{03AA5959-A950-194E-B8FA-BFB5B5A1666B}" srcOrd="0" destOrd="0" presId="urn:microsoft.com/office/officeart/2005/8/layout/chevron2"/>
    <dgm:cxn modelId="{1E09ADB2-E192-F54C-A4FC-B01310F4AD39}" type="presParOf" srcId="{0F00C13E-91A6-1A44-8682-4DEA9D7823D1}" destId="{AC84D758-08E0-374A-A3B0-CAF76550F7CC}" srcOrd="1" destOrd="0" presId="urn:microsoft.com/office/officeart/2005/8/layout/chevron2"/>
    <dgm:cxn modelId="{E94D3982-8EAC-384A-A8A9-AFD379CC129E}" type="presParOf" srcId="{EB0A711E-C74F-2549-9BE6-FCD1846A1280}" destId="{433BC3BA-F593-7B49-B6C7-513878F0D575}" srcOrd="1" destOrd="0" presId="urn:microsoft.com/office/officeart/2005/8/layout/chevron2"/>
    <dgm:cxn modelId="{7EA829A2-755E-0547-8EF7-88C270A777C8}" type="presParOf" srcId="{EB0A711E-C74F-2549-9BE6-FCD1846A1280}" destId="{E232DEBE-CBD0-B242-97D8-4FE7823D0644}" srcOrd="2" destOrd="0" presId="urn:microsoft.com/office/officeart/2005/8/layout/chevron2"/>
    <dgm:cxn modelId="{F3614047-D0A8-0D44-A559-E9850A9D0301}" type="presParOf" srcId="{E232DEBE-CBD0-B242-97D8-4FE7823D0644}" destId="{67081807-FDF6-934D-9FB6-7F04B5B682CC}" srcOrd="0" destOrd="0" presId="urn:microsoft.com/office/officeart/2005/8/layout/chevron2"/>
    <dgm:cxn modelId="{85A42EE6-CC4E-7148-8663-0190F4CE6D79}" type="presParOf" srcId="{E232DEBE-CBD0-B242-97D8-4FE7823D0644}" destId="{F54574BB-9C6E-D348-B119-9C256659C3ED}" srcOrd="1" destOrd="0" presId="urn:microsoft.com/office/officeart/2005/8/layout/chevron2"/>
    <dgm:cxn modelId="{E0F68201-F943-A64B-93D3-4B77C309B39E}" type="presParOf" srcId="{EB0A711E-C74F-2549-9BE6-FCD1846A1280}" destId="{76E7834E-59F8-904B-AC9C-6B6E26ACC670}" srcOrd="3" destOrd="0" presId="urn:microsoft.com/office/officeart/2005/8/layout/chevron2"/>
    <dgm:cxn modelId="{264D80DB-A516-5C4C-947F-313A524BC28F}" type="presParOf" srcId="{EB0A711E-C74F-2549-9BE6-FCD1846A1280}" destId="{0092F68A-D51E-8649-A8BA-CAD185E960FC}" srcOrd="4" destOrd="0" presId="urn:microsoft.com/office/officeart/2005/8/layout/chevron2"/>
    <dgm:cxn modelId="{6AFE7022-57D9-B541-8513-8AD0ACCDBD65}" type="presParOf" srcId="{0092F68A-D51E-8649-A8BA-CAD185E960FC}" destId="{22998C8E-BBD9-824E-A8E5-1DDAB4B8CB2C}" srcOrd="0" destOrd="0" presId="urn:microsoft.com/office/officeart/2005/8/layout/chevron2"/>
    <dgm:cxn modelId="{9B7DB434-B618-A54D-88FA-0DBC7B35D169}" type="presParOf" srcId="{0092F68A-D51E-8649-A8BA-CAD185E960FC}" destId="{3E96D5AB-A80B-A24A-93BC-E909A4D54C3A}" srcOrd="1" destOrd="0" presId="urn:microsoft.com/office/officeart/2005/8/layout/chevron2"/>
    <dgm:cxn modelId="{26128CA5-F9A4-1E45-A140-B8EA9410988A}" type="presParOf" srcId="{EB0A711E-C74F-2549-9BE6-FCD1846A1280}" destId="{A7069CF6-40F3-8B40-A8DC-50862ADE834E}" srcOrd="5" destOrd="0" presId="urn:microsoft.com/office/officeart/2005/8/layout/chevron2"/>
    <dgm:cxn modelId="{36D1C14E-45B7-CA4D-BAA7-1D300E112B53}" type="presParOf" srcId="{EB0A711E-C74F-2549-9BE6-FCD1846A1280}" destId="{C724B487-298D-C345-A968-1C9F008279AD}" srcOrd="6" destOrd="0" presId="urn:microsoft.com/office/officeart/2005/8/layout/chevron2"/>
    <dgm:cxn modelId="{419AA6C0-3C31-1D41-911E-9EFC2CB2C1D3}" type="presParOf" srcId="{C724B487-298D-C345-A968-1C9F008279AD}" destId="{7ED0837E-2EAB-E949-829C-FD9D8DD7E28B}" srcOrd="0" destOrd="0" presId="urn:microsoft.com/office/officeart/2005/8/layout/chevron2"/>
    <dgm:cxn modelId="{CFFA6FB3-29F1-054B-B09E-EBCE685428CA}" type="presParOf" srcId="{C724B487-298D-C345-A968-1C9F008279AD}" destId="{72D1114F-AF57-3C43-AE33-C8E04AA94B3E}" srcOrd="1" destOrd="0" presId="urn:microsoft.com/office/officeart/2005/8/layout/chevron2"/>
    <dgm:cxn modelId="{047993DD-7449-5D4B-A115-6018A0E99E1A}" type="presParOf" srcId="{EB0A711E-C74F-2549-9BE6-FCD1846A1280}" destId="{9ACADA94-220E-9641-B247-4EE38BB432B0}" srcOrd="7" destOrd="0" presId="urn:microsoft.com/office/officeart/2005/8/layout/chevron2"/>
    <dgm:cxn modelId="{9F583780-849E-424F-A2A5-3E6876F26481}" type="presParOf" srcId="{EB0A711E-C74F-2549-9BE6-FCD1846A1280}" destId="{CE4173CA-CD95-3744-AF9E-B1F1793FA1B1}" srcOrd="8" destOrd="0" presId="urn:microsoft.com/office/officeart/2005/8/layout/chevron2"/>
    <dgm:cxn modelId="{7B6EDE0F-85E6-2C49-9DAC-15B6785B11A3}" type="presParOf" srcId="{CE4173CA-CD95-3744-AF9E-B1F1793FA1B1}" destId="{E221A33A-A3D4-3D4A-B3CC-9F1FA3A68157}" srcOrd="0" destOrd="0" presId="urn:microsoft.com/office/officeart/2005/8/layout/chevron2"/>
    <dgm:cxn modelId="{B2576703-78ED-1241-B362-A222372B3485}" type="presParOf" srcId="{CE4173CA-CD95-3744-AF9E-B1F1793FA1B1}" destId="{9D75B825-6A8E-8744-8AA3-587AA33F327C}" srcOrd="1" destOrd="0" presId="urn:microsoft.com/office/officeart/2005/8/layout/chevron2"/>
    <dgm:cxn modelId="{FFFB18E9-23D4-0F4D-B1D5-971A950F9BB1}" type="presParOf" srcId="{EB0A711E-C74F-2549-9BE6-FCD1846A1280}" destId="{EA5869D1-EBD3-8049-BFD1-58FEB18EC6AB}" srcOrd="9" destOrd="0" presId="urn:microsoft.com/office/officeart/2005/8/layout/chevron2"/>
    <dgm:cxn modelId="{4E2B6905-19F2-9D42-B636-B84F6E50EFDE}" type="presParOf" srcId="{EB0A711E-C74F-2549-9BE6-FCD1846A1280}" destId="{A2D31C32-4BB1-8D4F-A261-752AC69060B8}" srcOrd="10" destOrd="0" presId="urn:microsoft.com/office/officeart/2005/8/layout/chevron2"/>
    <dgm:cxn modelId="{9B0FE760-7978-D742-80BB-1D84D9FF2345}" type="presParOf" srcId="{A2D31C32-4BB1-8D4F-A261-752AC69060B8}" destId="{37AE017C-43F1-9041-8D87-D8D6B04873D1}" srcOrd="0" destOrd="0" presId="urn:microsoft.com/office/officeart/2005/8/layout/chevron2"/>
    <dgm:cxn modelId="{C1392CBF-5875-D540-B279-FBC4919BF46A}" type="presParOf" srcId="{A2D31C32-4BB1-8D4F-A261-752AC69060B8}" destId="{EE7EA5DE-FE71-BA41-AA01-85C2C6FE9717}" srcOrd="1" destOrd="0" presId="urn:microsoft.com/office/officeart/2005/8/layout/chevron2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F296AF-74FC-234C-BB83-AF129158665D}">
      <dsp:nvSpPr>
        <dsp:cNvPr id="0" name=""/>
        <dsp:cNvSpPr/>
      </dsp:nvSpPr>
      <dsp:spPr>
        <a:xfrm>
          <a:off x="0" y="2723"/>
          <a:ext cx="650630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7484FD-461C-9F4A-BD23-D44F7B326F01}">
      <dsp:nvSpPr>
        <dsp:cNvPr id="0" name=""/>
        <dsp:cNvSpPr/>
      </dsp:nvSpPr>
      <dsp:spPr>
        <a:xfrm>
          <a:off x="0" y="2723"/>
          <a:ext cx="1301260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i="0" kern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1</a:t>
          </a:r>
        </a:p>
      </dsp:txBody>
      <dsp:txXfrm>
        <a:off x="0" y="2723"/>
        <a:ext cx="1301260" cy="928732"/>
      </dsp:txXfrm>
    </dsp:sp>
    <dsp:sp modelId="{23AF7D3F-70C1-F245-8415-A3B440ABA2D4}">
      <dsp:nvSpPr>
        <dsp:cNvPr id="0" name=""/>
        <dsp:cNvSpPr/>
      </dsp:nvSpPr>
      <dsp:spPr>
        <a:xfrm>
          <a:off x="1398855" y="24309"/>
          <a:ext cx="5107448" cy="431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Start of Phase 1. </a:t>
          </a:r>
        </a:p>
      </dsp:txBody>
      <dsp:txXfrm>
        <a:off x="1398855" y="24309"/>
        <a:ext cx="5107448" cy="431715"/>
      </dsp:txXfrm>
    </dsp:sp>
    <dsp:sp modelId="{571AE941-5CB4-7144-999A-AC1F12DC72F0}">
      <dsp:nvSpPr>
        <dsp:cNvPr id="0" name=""/>
        <dsp:cNvSpPr/>
      </dsp:nvSpPr>
      <dsp:spPr>
        <a:xfrm>
          <a:off x="1301260" y="456024"/>
          <a:ext cx="520504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968A8E-62A1-B740-AB82-C7E1B52A6FA7}">
      <dsp:nvSpPr>
        <dsp:cNvPr id="0" name=""/>
        <dsp:cNvSpPr/>
      </dsp:nvSpPr>
      <dsp:spPr>
        <a:xfrm>
          <a:off x="1398855" y="477610"/>
          <a:ext cx="5107448" cy="431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Selected water samples were tested for pre-TDS, EC and pH data. </a:t>
          </a:r>
        </a:p>
      </dsp:txBody>
      <dsp:txXfrm>
        <a:off x="1398855" y="477610"/>
        <a:ext cx="5107448" cy="431715"/>
      </dsp:txXfrm>
    </dsp:sp>
    <dsp:sp modelId="{CFAAAE73-DE5C-364A-8D96-2923A2C6C87E}">
      <dsp:nvSpPr>
        <dsp:cNvPr id="0" name=""/>
        <dsp:cNvSpPr/>
      </dsp:nvSpPr>
      <dsp:spPr>
        <a:xfrm>
          <a:off x="1301260" y="909325"/>
          <a:ext cx="520504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C69FA0-ACA0-7744-9236-AD24133C5265}">
      <dsp:nvSpPr>
        <dsp:cNvPr id="0" name=""/>
        <dsp:cNvSpPr/>
      </dsp:nvSpPr>
      <dsp:spPr>
        <a:xfrm>
          <a:off x="0" y="931455"/>
          <a:ext cx="6506304" cy="0"/>
        </a:xfrm>
        <a:prstGeom prst="line">
          <a:avLst/>
        </a:prstGeom>
        <a:solidFill>
          <a:schemeClr val="accent5">
            <a:hueOff val="1766471"/>
            <a:satOff val="5752"/>
            <a:lumOff val="2000"/>
            <a:alphaOff val="0"/>
          </a:schemeClr>
        </a:solidFill>
        <a:ln w="34925" cap="flat" cmpd="sng" algn="in">
          <a:solidFill>
            <a:schemeClr val="accent5">
              <a:hueOff val="1766471"/>
              <a:satOff val="5752"/>
              <a:lumOff val="2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680D0C-695C-B84A-9FB6-D0CD0CC50B5C}">
      <dsp:nvSpPr>
        <dsp:cNvPr id="0" name=""/>
        <dsp:cNvSpPr/>
      </dsp:nvSpPr>
      <dsp:spPr>
        <a:xfrm>
          <a:off x="0" y="931455"/>
          <a:ext cx="1301260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2</a:t>
          </a:r>
        </a:p>
      </dsp:txBody>
      <dsp:txXfrm>
        <a:off x="0" y="931455"/>
        <a:ext cx="1301260" cy="928732"/>
      </dsp:txXfrm>
    </dsp:sp>
    <dsp:sp modelId="{0263294F-A40B-8646-8E94-37E12B80BBE0}">
      <dsp:nvSpPr>
        <dsp:cNvPr id="0" name=""/>
        <dsp:cNvSpPr/>
      </dsp:nvSpPr>
      <dsp:spPr>
        <a:xfrm>
          <a:off x="1398855" y="973629"/>
          <a:ext cx="5107448" cy="843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Ran selected water sample through device for 5 minutes</a:t>
          </a:r>
        </a:p>
      </dsp:txBody>
      <dsp:txXfrm>
        <a:off x="1398855" y="973629"/>
        <a:ext cx="5107448" cy="843477"/>
      </dsp:txXfrm>
    </dsp:sp>
    <dsp:sp modelId="{ADB724D7-3C27-804A-8E1B-AD840770AC21}">
      <dsp:nvSpPr>
        <dsp:cNvPr id="0" name=""/>
        <dsp:cNvSpPr/>
      </dsp:nvSpPr>
      <dsp:spPr>
        <a:xfrm>
          <a:off x="1301260" y="1817107"/>
          <a:ext cx="520504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FB1CB3-B952-2345-B4F7-1246692687A7}">
      <dsp:nvSpPr>
        <dsp:cNvPr id="0" name=""/>
        <dsp:cNvSpPr/>
      </dsp:nvSpPr>
      <dsp:spPr>
        <a:xfrm>
          <a:off x="0" y="1860187"/>
          <a:ext cx="6506304" cy="0"/>
        </a:xfrm>
        <a:prstGeom prst="line">
          <a:avLst/>
        </a:prstGeom>
        <a:solidFill>
          <a:schemeClr val="accent5">
            <a:hueOff val="3532942"/>
            <a:satOff val="11503"/>
            <a:lumOff val="4000"/>
            <a:alphaOff val="0"/>
          </a:schemeClr>
        </a:solidFill>
        <a:ln w="34925" cap="flat" cmpd="sng" algn="in">
          <a:solidFill>
            <a:schemeClr val="accent5">
              <a:hueOff val="3532942"/>
              <a:satOff val="11503"/>
              <a:lumOff val="4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E4149-FE88-DA48-A9DC-74EF6CF64E3F}">
      <dsp:nvSpPr>
        <dsp:cNvPr id="0" name=""/>
        <dsp:cNvSpPr/>
      </dsp:nvSpPr>
      <dsp:spPr>
        <a:xfrm>
          <a:off x="0" y="1860187"/>
          <a:ext cx="1301260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3</a:t>
          </a:r>
        </a:p>
      </dsp:txBody>
      <dsp:txXfrm>
        <a:off x="0" y="1860187"/>
        <a:ext cx="1301260" cy="928732"/>
      </dsp:txXfrm>
    </dsp:sp>
    <dsp:sp modelId="{18EF84A6-EC4E-D444-8128-8FC5FAB8807E}">
      <dsp:nvSpPr>
        <dsp:cNvPr id="0" name=""/>
        <dsp:cNvSpPr/>
      </dsp:nvSpPr>
      <dsp:spPr>
        <a:xfrm>
          <a:off x="1398855" y="1902361"/>
          <a:ext cx="5107448" cy="843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Retested water sample for TDS, EC, and pH. </a:t>
          </a:r>
        </a:p>
      </dsp:txBody>
      <dsp:txXfrm>
        <a:off x="1398855" y="1902361"/>
        <a:ext cx="5107448" cy="843477"/>
      </dsp:txXfrm>
    </dsp:sp>
    <dsp:sp modelId="{B4001F39-F79D-FF4E-9E62-731C657651AE}">
      <dsp:nvSpPr>
        <dsp:cNvPr id="0" name=""/>
        <dsp:cNvSpPr/>
      </dsp:nvSpPr>
      <dsp:spPr>
        <a:xfrm>
          <a:off x="1301260" y="2745839"/>
          <a:ext cx="520504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4584F-F494-C04C-AA75-4AF777D099A1}">
      <dsp:nvSpPr>
        <dsp:cNvPr id="0" name=""/>
        <dsp:cNvSpPr/>
      </dsp:nvSpPr>
      <dsp:spPr>
        <a:xfrm>
          <a:off x="0" y="2788919"/>
          <a:ext cx="6506304" cy="0"/>
        </a:xfrm>
        <a:prstGeom prst="line">
          <a:avLst/>
        </a:prstGeom>
        <a:solidFill>
          <a:schemeClr val="accent5">
            <a:hueOff val="5299413"/>
            <a:satOff val="17255"/>
            <a:lumOff val="6000"/>
            <a:alphaOff val="0"/>
          </a:schemeClr>
        </a:solidFill>
        <a:ln w="34925" cap="flat" cmpd="sng" algn="in">
          <a:solidFill>
            <a:schemeClr val="accent5">
              <a:hueOff val="5299413"/>
              <a:satOff val="17255"/>
              <a:lumOff val="6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BFD05-3E8E-8949-8D21-B636F48F0C35}">
      <dsp:nvSpPr>
        <dsp:cNvPr id="0" name=""/>
        <dsp:cNvSpPr/>
      </dsp:nvSpPr>
      <dsp:spPr>
        <a:xfrm>
          <a:off x="0" y="2788919"/>
          <a:ext cx="1301260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4</a:t>
          </a:r>
        </a:p>
      </dsp:txBody>
      <dsp:txXfrm>
        <a:off x="0" y="2788919"/>
        <a:ext cx="1301260" cy="928732"/>
      </dsp:txXfrm>
    </dsp:sp>
    <dsp:sp modelId="{14B54B39-065C-B047-AE2C-3E86FA2F82EA}">
      <dsp:nvSpPr>
        <dsp:cNvPr id="0" name=""/>
        <dsp:cNvSpPr/>
      </dsp:nvSpPr>
      <dsp:spPr>
        <a:xfrm>
          <a:off x="1398855" y="2831093"/>
          <a:ext cx="5107448" cy="843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Conducted 10 trails per water sample for a total of 30 test trials. </a:t>
          </a:r>
        </a:p>
      </dsp:txBody>
      <dsp:txXfrm>
        <a:off x="1398855" y="2831093"/>
        <a:ext cx="5107448" cy="843477"/>
      </dsp:txXfrm>
    </dsp:sp>
    <dsp:sp modelId="{C24AF832-4858-AB4D-8DEB-DB85503A6368}">
      <dsp:nvSpPr>
        <dsp:cNvPr id="0" name=""/>
        <dsp:cNvSpPr/>
      </dsp:nvSpPr>
      <dsp:spPr>
        <a:xfrm>
          <a:off x="1301260" y="3674571"/>
          <a:ext cx="520504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07A85-E036-F041-B77F-C03B6E717238}">
      <dsp:nvSpPr>
        <dsp:cNvPr id="0" name=""/>
        <dsp:cNvSpPr/>
      </dsp:nvSpPr>
      <dsp:spPr>
        <a:xfrm>
          <a:off x="0" y="3717652"/>
          <a:ext cx="6506304" cy="0"/>
        </a:xfrm>
        <a:prstGeom prst="line">
          <a:avLst/>
        </a:prstGeom>
        <a:solidFill>
          <a:schemeClr val="accent5">
            <a:hueOff val="7065884"/>
            <a:satOff val="23006"/>
            <a:lumOff val="8000"/>
            <a:alphaOff val="0"/>
          </a:schemeClr>
        </a:solidFill>
        <a:ln w="34925" cap="flat" cmpd="sng" algn="in">
          <a:solidFill>
            <a:schemeClr val="accent5">
              <a:hueOff val="7065884"/>
              <a:satOff val="23006"/>
              <a:lumOff val="8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444949-8C34-A944-B968-0094F126FD36}">
      <dsp:nvSpPr>
        <dsp:cNvPr id="0" name=""/>
        <dsp:cNvSpPr/>
      </dsp:nvSpPr>
      <dsp:spPr>
        <a:xfrm>
          <a:off x="0" y="3717652"/>
          <a:ext cx="1301260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5</a:t>
          </a:r>
        </a:p>
      </dsp:txBody>
      <dsp:txXfrm>
        <a:off x="0" y="3717652"/>
        <a:ext cx="1301260" cy="928732"/>
      </dsp:txXfrm>
    </dsp:sp>
    <dsp:sp modelId="{039FD5A5-09C0-C34A-B3D5-DFFAB5C8E5F7}">
      <dsp:nvSpPr>
        <dsp:cNvPr id="0" name=""/>
        <dsp:cNvSpPr/>
      </dsp:nvSpPr>
      <dsp:spPr>
        <a:xfrm>
          <a:off x="1398855" y="3739237"/>
          <a:ext cx="5107448" cy="431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Start of Phase 2</a:t>
          </a:r>
        </a:p>
      </dsp:txBody>
      <dsp:txXfrm>
        <a:off x="1398855" y="3739237"/>
        <a:ext cx="5107448" cy="431715"/>
      </dsp:txXfrm>
    </dsp:sp>
    <dsp:sp modelId="{08334190-EFC2-244E-9C3A-4EC5466E23AA}">
      <dsp:nvSpPr>
        <dsp:cNvPr id="0" name=""/>
        <dsp:cNvSpPr/>
      </dsp:nvSpPr>
      <dsp:spPr>
        <a:xfrm>
          <a:off x="1301260" y="4170953"/>
          <a:ext cx="520504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CB7F7D-8A69-4844-B567-2024143D1B39}">
      <dsp:nvSpPr>
        <dsp:cNvPr id="0" name=""/>
        <dsp:cNvSpPr/>
      </dsp:nvSpPr>
      <dsp:spPr>
        <a:xfrm>
          <a:off x="1398855" y="4192539"/>
          <a:ext cx="5107448" cy="431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Modified the device by adding a turbine..  </a:t>
          </a:r>
        </a:p>
      </dsp:txBody>
      <dsp:txXfrm>
        <a:off x="1398855" y="4192539"/>
        <a:ext cx="5107448" cy="431715"/>
      </dsp:txXfrm>
    </dsp:sp>
    <dsp:sp modelId="{0C9F6FDD-07D2-D742-9F22-B88743CD26FC}">
      <dsp:nvSpPr>
        <dsp:cNvPr id="0" name=""/>
        <dsp:cNvSpPr/>
      </dsp:nvSpPr>
      <dsp:spPr>
        <a:xfrm>
          <a:off x="1301260" y="4624254"/>
          <a:ext cx="520504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EB4FCB-246C-914E-92A9-9EAC0AEC6A2A}">
      <dsp:nvSpPr>
        <dsp:cNvPr id="0" name=""/>
        <dsp:cNvSpPr/>
      </dsp:nvSpPr>
      <dsp:spPr>
        <a:xfrm>
          <a:off x="0" y="4646384"/>
          <a:ext cx="6506304" cy="0"/>
        </a:xfrm>
        <a:prstGeom prst="line">
          <a:avLst/>
        </a:prstGeom>
        <a:solidFill>
          <a:schemeClr val="accent5">
            <a:hueOff val="8832355"/>
            <a:satOff val="28758"/>
            <a:lumOff val="10000"/>
            <a:alphaOff val="0"/>
          </a:schemeClr>
        </a:solidFill>
        <a:ln w="34925" cap="flat" cmpd="sng" algn="in">
          <a:solidFill>
            <a:schemeClr val="accent5">
              <a:hueOff val="8832355"/>
              <a:satOff val="28758"/>
              <a:lumOff val="10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33D45E-5984-6440-A325-4AA118FF8453}">
      <dsp:nvSpPr>
        <dsp:cNvPr id="0" name=""/>
        <dsp:cNvSpPr/>
      </dsp:nvSpPr>
      <dsp:spPr>
        <a:xfrm>
          <a:off x="0" y="4646384"/>
          <a:ext cx="1301260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6</a:t>
          </a:r>
        </a:p>
      </dsp:txBody>
      <dsp:txXfrm>
        <a:off x="0" y="4646384"/>
        <a:ext cx="1301260" cy="928732"/>
      </dsp:txXfrm>
    </dsp:sp>
    <dsp:sp modelId="{AA1172D4-789A-944E-9A10-0254D99822E2}">
      <dsp:nvSpPr>
        <dsp:cNvPr id="0" name=""/>
        <dsp:cNvSpPr/>
      </dsp:nvSpPr>
      <dsp:spPr>
        <a:xfrm>
          <a:off x="1398855" y="4688558"/>
          <a:ext cx="5107448" cy="843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Conducted 10 with pre-filtered water while multimeter measured voltage output.</a:t>
          </a:r>
        </a:p>
      </dsp:txBody>
      <dsp:txXfrm>
        <a:off x="1398855" y="4688558"/>
        <a:ext cx="5107448" cy="843477"/>
      </dsp:txXfrm>
    </dsp:sp>
    <dsp:sp modelId="{80516423-57D4-5641-A25A-7234084484DC}">
      <dsp:nvSpPr>
        <dsp:cNvPr id="0" name=""/>
        <dsp:cNvSpPr/>
      </dsp:nvSpPr>
      <dsp:spPr>
        <a:xfrm>
          <a:off x="1301260" y="5532035"/>
          <a:ext cx="520504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AA5959-A950-194E-B8FA-BFB5B5A1666B}">
      <dsp:nvSpPr>
        <dsp:cNvPr id="0" name=""/>
        <dsp:cNvSpPr/>
      </dsp:nvSpPr>
      <dsp:spPr>
        <a:xfrm rot="5400000">
          <a:off x="-275750" y="254456"/>
          <a:ext cx="1696373" cy="1187461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762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</a:p>
      </dsp:txBody>
      <dsp:txXfrm rot="-5400000">
        <a:off x="-21293" y="593731"/>
        <a:ext cx="1187461" cy="508912"/>
      </dsp:txXfrm>
    </dsp:sp>
    <dsp:sp modelId="{AC84D758-08E0-374A-A3B0-CAF76550F7CC}">
      <dsp:nvSpPr>
        <dsp:cNvPr id="0" name=""/>
        <dsp:cNvSpPr/>
      </dsp:nvSpPr>
      <dsp:spPr>
        <a:xfrm rot="5400000">
          <a:off x="4380406" y="-3214239"/>
          <a:ext cx="1102643" cy="75311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762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Start of Phase 1.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Selected water samples were tested for pre-TDS, EC and pH data. </a:t>
          </a:r>
        </a:p>
      </dsp:txBody>
      <dsp:txXfrm rot="-5400000">
        <a:off x="1166168" y="53826"/>
        <a:ext cx="7477294" cy="994989"/>
      </dsp:txXfrm>
    </dsp:sp>
    <dsp:sp modelId="{67081807-FDF6-934D-9FB6-7F04B5B682CC}">
      <dsp:nvSpPr>
        <dsp:cNvPr id="0" name=""/>
        <dsp:cNvSpPr/>
      </dsp:nvSpPr>
      <dsp:spPr>
        <a:xfrm rot="5400000">
          <a:off x="-275750" y="1874430"/>
          <a:ext cx="1696373" cy="1187461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762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</a:p>
      </dsp:txBody>
      <dsp:txXfrm rot="-5400000">
        <a:off x="-21293" y="2213705"/>
        <a:ext cx="1187461" cy="508912"/>
      </dsp:txXfrm>
    </dsp:sp>
    <dsp:sp modelId="{F54574BB-9C6E-D348-B119-9C256659C3ED}">
      <dsp:nvSpPr>
        <dsp:cNvPr id="0" name=""/>
        <dsp:cNvSpPr/>
      </dsp:nvSpPr>
      <dsp:spPr>
        <a:xfrm rot="5400000">
          <a:off x="4380406" y="-1594265"/>
          <a:ext cx="1102643" cy="75311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762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Ran selected water sample through device for 5 minutes</a:t>
          </a:r>
        </a:p>
      </dsp:txBody>
      <dsp:txXfrm rot="-5400000">
        <a:off x="1166168" y="1673800"/>
        <a:ext cx="7477294" cy="994989"/>
      </dsp:txXfrm>
    </dsp:sp>
    <dsp:sp modelId="{22998C8E-BBD9-824E-A8E5-1DDAB4B8CB2C}">
      <dsp:nvSpPr>
        <dsp:cNvPr id="0" name=""/>
        <dsp:cNvSpPr/>
      </dsp:nvSpPr>
      <dsp:spPr>
        <a:xfrm rot="5400000">
          <a:off x="-275750" y="3478170"/>
          <a:ext cx="1696373" cy="1187461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762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</a:p>
      </dsp:txBody>
      <dsp:txXfrm rot="-5400000">
        <a:off x="-21293" y="3817445"/>
        <a:ext cx="1187461" cy="508912"/>
      </dsp:txXfrm>
    </dsp:sp>
    <dsp:sp modelId="{3E96D5AB-A80B-A24A-93BC-E909A4D54C3A}">
      <dsp:nvSpPr>
        <dsp:cNvPr id="0" name=""/>
        <dsp:cNvSpPr/>
      </dsp:nvSpPr>
      <dsp:spPr>
        <a:xfrm rot="5400000">
          <a:off x="4380406" y="9475"/>
          <a:ext cx="1102643" cy="75311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762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Retested water sample for TDS, EC, and </a:t>
          </a:r>
          <a:r>
            <a:rPr lang="en-US" sz="2500" b="1" kern="1200" dirty="0" err="1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pH.</a:t>
          </a:r>
          <a:r>
            <a:rPr lang="en-US" sz="2500" b="1" kern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sp:txBody>
      <dsp:txXfrm rot="-5400000">
        <a:off x="1166168" y="3277541"/>
        <a:ext cx="7477294" cy="994989"/>
      </dsp:txXfrm>
    </dsp:sp>
    <dsp:sp modelId="{7ED0837E-2EAB-E949-829C-FD9D8DD7E28B}">
      <dsp:nvSpPr>
        <dsp:cNvPr id="0" name=""/>
        <dsp:cNvSpPr/>
      </dsp:nvSpPr>
      <dsp:spPr>
        <a:xfrm rot="5400000">
          <a:off x="-275750" y="5117769"/>
          <a:ext cx="1696373" cy="1187461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762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4</a:t>
          </a:r>
        </a:p>
      </dsp:txBody>
      <dsp:txXfrm rot="-5400000">
        <a:off x="-21293" y="5457044"/>
        <a:ext cx="1187461" cy="508912"/>
      </dsp:txXfrm>
    </dsp:sp>
    <dsp:sp modelId="{72D1114F-AF57-3C43-AE33-C8E04AA94B3E}">
      <dsp:nvSpPr>
        <dsp:cNvPr id="0" name=""/>
        <dsp:cNvSpPr/>
      </dsp:nvSpPr>
      <dsp:spPr>
        <a:xfrm rot="5400000">
          <a:off x="4344548" y="1649074"/>
          <a:ext cx="1174358" cy="75311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762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Conducted 10 trails per water sample for a total of 30 test trials. </a:t>
          </a:r>
        </a:p>
      </dsp:txBody>
      <dsp:txXfrm rot="-5400000">
        <a:off x="1166167" y="4884783"/>
        <a:ext cx="7473794" cy="1059704"/>
      </dsp:txXfrm>
    </dsp:sp>
    <dsp:sp modelId="{E221A33A-A3D4-3D4A-B3CC-9F1FA3A68157}">
      <dsp:nvSpPr>
        <dsp:cNvPr id="0" name=""/>
        <dsp:cNvSpPr/>
      </dsp:nvSpPr>
      <dsp:spPr>
        <a:xfrm rot="5400000">
          <a:off x="-275750" y="6721509"/>
          <a:ext cx="1696373" cy="1187461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762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</a:t>
          </a:r>
        </a:p>
      </dsp:txBody>
      <dsp:txXfrm rot="-5400000">
        <a:off x="-21293" y="7060784"/>
        <a:ext cx="1187461" cy="508912"/>
      </dsp:txXfrm>
    </dsp:sp>
    <dsp:sp modelId="{9D75B825-6A8E-8744-8AA3-587AA33F327C}">
      <dsp:nvSpPr>
        <dsp:cNvPr id="0" name=""/>
        <dsp:cNvSpPr/>
      </dsp:nvSpPr>
      <dsp:spPr>
        <a:xfrm rot="5400000">
          <a:off x="4380406" y="3252814"/>
          <a:ext cx="1102643" cy="7531121"/>
        </a:xfrm>
        <a:prstGeom prst="round2SameRect">
          <a:avLst/>
        </a:prstGeom>
        <a:solidFill>
          <a:schemeClr val="bg1"/>
        </a:solidFill>
        <a:ln w="762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Start of Phase 2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Modified the device by adding a turbine..  </a:t>
          </a:r>
        </a:p>
      </dsp:txBody>
      <dsp:txXfrm rot="-5400000">
        <a:off x="1166168" y="6520880"/>
        <a:ext cx="7477294" cy="994989"/>
      </dsp:txXfrm>
    </dsp:sp>
    <dsp:sp modelId="{37AE017C-43F1-9041-8D87-D8D6B04873D1}">
      <dsp:nvSpPr>
        <dsp:cNvPr id="0" name=""/>
        <dsp:cNvSpPr/>
      </dsp:nvSpPr>
      <dsp:spPr>
        <a:xfrm rot="5400000">
          <a:off x="-275750" y="8206647"/>
          <a:ext cx="1696373" cy="1187461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762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6</a:t>
          </a:r>
        </a:p>
      </dsp:txBody>
      <dsp:txXfrm rot="-5400000">
        <a:off x="-21293" y="8545922"/>
        <a:ext cx="1187461" cy="508912"/>
      </dsp:txXfrm>
    </dsp:sp>
    <dsp:sp modelId="{EE7EA5DE-FE71-BA41-AA01-85C2C6FE9717}">
      <dsp:nvSpPr>
        <dsp:cNvPr id="0" name=""/>
        <dsp:cNvSpPr/>
      </dsp:nvSpPr>
      <dsp:spPr>
        <a:xfrm rot="5400000">
          <a:off x="4354020" y="4709844"/>
          <a:ext cx="1155415" cy="7616298"/>
        </a:xfrm>
        <a:prstGeom prst="round2SameRect">
          <a:avLst/>
        </a:prstGeom>
        <a:solidFill>
          <a:schemeClr val="bg1"/>
        </a:solidFill>
        <a:ln w="762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1" kern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Conducted 10 with pre-filtered water while multimeter measured voltage output.</a:t>
          </a:r>
        </a:p>
      </dsp:txBody>
      <dsp:txXfrm rot="-5400000">
        <a:off x="1123579" y="7996689"/>
        <a:ext cx="7559895" cy="10426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C06D42-9E3E-EF4E-A028-E88E90DB81D6}" type="datetimeFigureOut">
              <a:rPr lang="en-US" smtClean="0"/>
              <a:t>5/11/21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15CBC-008C-1E42-ABA7-471CDA6A0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93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Environmental gentrification &amp; Low-</a:t>
            </a:r>
            <a:r>
              <a:rPr lang="en-US" sz="24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comeicommunities</a:t>
            </a:r>
            <a:endParaRPr lang="en-US" sz="24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1"/>
            <a:r>
              <a:rPr lang="en-US" sz="2400" i="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Clean efforts benefit higher income classes the most</a:t>
            </a:r>
          </a:p>
          <a:p>
            <a:pPr lvl="1"/>
            <a:r>
              <a:rPr lang="en-US" sz="2400" i="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Cleaner environments lead to higher cost of living and property values</a:t>
            </a:r>
          </a:p>
          <a:p>
            <a:pPr lvl="1"/>
            <a:r>
              <a:rPr lang="en-US" sz="2400" i="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Environmental gentrification essential evicts low-income residents</a:t>
            </a:r>
          </a:p>
          <a:p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This project…</a:t>
            </a:r>
          </a:p>
          <a:p>
            <a:pPr lvl="1"/>
            <a:r>
              <a:rPr lang="en-US" sz="2400" i="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Focused on aquatic pollution. Mainly the Anacostia River</a:t>
            </a:r>
          </a:p>
          <a:p>
            <a:pPr lvl="2"/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The Anacostia river demonstrates poor health and surrounding communities are low-income</a:t>
            </a:r>
          </a:p>
          <a:p>
            <a:pPr lvl="1"/>
            <a:r>
              <a:rPr lang="en-US" sz="2400" i="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Production of hydroelectricity </a:t>
            </a:r>
          </a:p>
          <a:p>
            <a:pPr lvl="2"/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Will be used as a means of financial relief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15CBC-008C-1E42-ABA7-471CDA6A00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90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Improvements in..</a:t>
            </a:r>
          </a:p>
          <a:p>
            <a:pPr lvl="1"/>
            <a:r>
              <a:rPr lang="en-US" sz="2400" i="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TDS by an average of 18% ppm</a:t>
            </a:r>
          </a:p>
          <a:p>
            <a:pPr lvl="1"/>
            <a:r>
              <a:rPr lang="en-US" sz="2400" i="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EC by 8% </a:t>
            </a:r>
            <a:r>
              <a:rPr lang="el-GR" sz="2400" i="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μ</a:t>
            </a:r>
            <a:r>
              <a:rPr lang="en-US" sz="2400" i="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S/cm</a:t>
            </a:r>
          </a:p>
          <a:p>
            <a:pPr lvl="1"/>
            <a:r>
              <a:rPr lang="en-US" sz="2400" i="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pH in ideal ranges for pre-filter water sample and Anacostia River water</a:t>
            </a:r>
          </a:p>
          <a:p>
            <a:r>
              <a:rPr lang="en-US" sz="24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Hydroelectricity </a:t>
            </a:r>
          </a:p>
          <a:p>
            <a:pPr lvl="1"/>
            <a:r>
              <a:rPr lang="en-US" sz="2400" i="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Average production was 3.97 V</a:t>
            </a:r>
          </a:p>
          <a:p>
            <a:r>
              <a:rPr lang="en-US" sz="2400" i="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pH Self-Made Contaminated Water before and after were not in ideal range</a:t>
            </a:r>
          </a:p>
          <a:p>
            <a:r>
              <a:rPr lang="en-US" sz="24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Most engineering goals were not satisfied </a:t>
            </a:r>
            <a:endParaRPr lang="en-US" sz="2400" i="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15CBC-008C-1E42-ABA7-471CDA6A00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97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Redesign and emphasize on hydroelectricity portions</a:t>
            </a:r>
          </a:p>
          <a:p>
            <a:pPr lvl="1"/>
            <a:r>
              <a:rPr lang="en-US" sz="2800" i="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Focus on water wheel’s rotations ability and electrical output </a:t>
            </a:r>
          </a:p>
          <a:p>
            <a:r>
              <a:rPr lang="en-US" sz="2800" i="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More research on devices that work towards improvement listed water quality factors and hydroelectricity output on a scale devices. </a:t>
            </a:r>
          </a:p>
          <a:p>
            <a:r>
              <a:rPr lang="en-US" sz="2800" i="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Attempt to simulate river flow in redesign</a:t>
            </a:r>
          </a:p>
          <a:p>
            <a:r>
              <a:rPr lang="en-US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Hypothetical scaling the device to…</a:t>
            </a:r>
          </a:p>
          <a:p>
            <a:pPr lvl="1"/>
            <a:r>
              <a:rPr lang="en-US" sz="2800" i="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Calculate the amount of electrical production in a real-life setting</a:t>
            </a:r>
          </a:p>
          <a:p>
            <a:pPr lvl="1"/>
            <a:r>
              <a:rPr lang="en-US" sz="2800" i="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Calculate amount of financial relief proved in a realistic setting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15CBC-008C-1E42-ABA7-471CDA6A00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16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164509-6AF9-3849-AE4D-F83823F1C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1" y="1480930"/>
            <a:ext cx="5751537" cy="3848521"/>
          </a:xfrm>
        </p:spPr>
        <p:txBody>
          <a:bodyPr anchor="ctr">
            <a:normAutofit/>
          </a:bodyPr>
          <a:lstStyle/>
          <a:p>
            <a:pPr algn="r"/>
            <a:r>
              <a:rPr lang="en-US" sz="5100" b="1">
                <a:latin typeface="Angsana New" panose="02020603050405020304" pitchFamily="18" charset="-34"/>
                <a:ea typeface="Verdana" panose="020B0604030504040204" pitchFamily="34" charset="0"/>
                <a:cs typeface="Angsana New" panose="02020603050405020304" pitchFamily="18" charset="-34"/>
              </a:rPr>
              <a:t>Targeting Water Pollution and Hydroelectricity Potential Within Low-Income Areas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ADEAC8-E206-914A-900E-1EF6792B9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9870" y="1480929"/>
            <a:ext cx="2593610" cy="3848522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>
                <a:latin typeface="Angsana New" panose="02020603050405020304" pitchFamily="18" charset="-34"/>
                <a:cs typeface="Angsana New" panose="02020603050405020304" pitchFamily="18" charset="-34"/>
              </a:rPr>
              <a:t>Jacquelyn Gomez</a:t>
            </a:r>
          </a:p>
          <a:p>
            <a:pPr algn="l">
              <a:spcAft>
                <a:spcPts val="600"/>
              </a:spcAft>
            </a:pPr>
            <a:r>
              <a:rPr lang="en-US" b="1">
                <a:latin typeface="Angsana New" panose="02020603050405020304" pitchFamily="18" charset="-34"/>
                <a:cs typeface="Angsana New" panose="02020603050405020304" pitchFamily="18" charset="-34"/>
              </a:rPr>
              <a:t>04/30/2021</a:t>
            </a:r>
          </a:p>
          <a:p>
            <a:pPr algn="l">
              <a:spcAft>
                <a:spcPts val="600"/>
              </a:spcAft>
            </a:pPr>
            <a:r>
              <a:rPr lang="en-US" b="1">
                <a:latin typeface="Angsana New" panose="02020603050405020304" pitchFamily="18" charset="-34"/>
                <a:cs typeface="Angsana New" panose="02020603050405020304" pitchFamily="18" charset="-34"/>
              </a:rPr>
              <a:t>Mr. Eisenberg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383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FF6B-D4E9-1D49-8EBF-4A099F14E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Graphs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04E9632-A61E-8948-AA9F-E6AADF749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6228" y="2063178"/>
            <a:ext cx="4775201" cy="29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D8F55F0-8BDF-2747-A6F9-36B8034A5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063178"/>
            <a:ext cx="4775202" cy="294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81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7D7F0C-622D-4D84-A68D-C1AF54B63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F0851-E0DB-7945-B260-55952FB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2035628"/>
          </a:xfrm>
        </p:spPr>
        <p:txBody>
          <a:bodyPr>
            <a:normAutofit/>
          </a:bodyPr>
          <a:lstStyle/>
          <a:p>
            <a:r>
              <a:rPr 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Summary Results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249147D-4F64-4D23-97F4-DF3F35023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76" y="1649187"/>
            <a:ext cx="4243244" cy="406581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Improvements in..</a:t>
            </a:r>
          </a:p>
          <a:p>
            <a:pPr lvl="1"/>
            <a:r>
              <a:rPr lang="en-US" sz="2400" i="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TDS by an average of 18% ppm</a:t>
            </a:r>
          </a:p>
          <a:p>
            <a:pPr lvl="1"/>
            <a:r>
              <a:rPr lang="en-US" sz="2400" i="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EC by 8% </a:t>
            </a:r>
            <a:r>
              <a:rPr lang="el-GR" sz="2400" i="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μ</a:t>
            </a:r>
            <a:r>
              <a:rPr lang="en-US" sz="2400" i="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S/cm</a:t>
            </a:r>
          </a:p>
          <a:p>
            <a:pPr lvl="1"/>
            <a:r>
              <a:rPr lang="en-US" sz="2400" i="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pH in ideal ranges for pre-filter water sample and Anacostia River water</a:t>
            </a:r>
          </a:p>
          <a:p>
            <a:r>
              <a:rPr lang="en-US" sz="24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Hydroelectricity </a:t>
            </a:r>
          </a:p>
          <a:p>
            <a:pPr lvl="1"/>
            <a:r>
              <a:rPr lang="en-US" sz="2400" i="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Average production was 3.97 V</a:t>
            </a:r>
          </a:p>
          <a:p>
            <a:r>
              <a:rPr lang="en-US" sz="2400" i="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pH Self-Made Contaminated Water before and after were not in ideal range</a:t>
            </a:r>
          </a:p>
          <a:p>
            <a:r>
              <a:rPr lang="en-US" sz="24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Most engineering goals were not satisfied </a:t>
            </a:r>
            <a:endParaRPr lang="en-US" sz="2400" i="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A2E7B6-CE50-4B96-A981-2A0250732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8F4BAD7-9E60-C745-BF27-BE431FDF6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6820" y="340891"/>
            <a:ext cx="4654725" cy="287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D488BD-7B0E-3B41-9D54-9850D7942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6820" y="3642816"/>
            <a:ext cx="4654726" cy="287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410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612A9D-4E17-9942-ABE1-07566829B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2D7F1-4537-FF4A-B538-14C88872F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3323" y="2088706"/>
            <a:ext cx="9923648" cy="413511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Almost all test factors showed some type of improvement</a:t>
            </a:r>
          </a:p>
          <a:p>
            <a:pPr lvl="1"/>
            <a:r>
              <a:rPr lang="en-US" sz="2400" i="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Showed potential </a:t>
            </a:r>
          </a:p>
          <a:p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Most outlined engineering goals were not accomplished</a:t>
            </a:r>
          </a:p>
          <a:p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Future modifications and testing needed </a:t>
            </a:r>
          </a:p>
          <a:p>
            <a:r>
              <a: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At current state, device would not be able to significantly assist low-income communities due to unaccomplished of outlined goals</a:t>
            </a:r>
          </a:p>
          <a:p>
            <a:endParaRPr lang="en-US" sz="24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2400" i="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641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654C13-0248-4854-8921-BBAAB576B1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A2D0DFB-0ABC-4D3D-805B-25F891996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295024" y="864066"/>
            <a:ext cx="774003" cy="774158"/>
          </a:xfrm>
          <a:custGeom>
            <a:avLst/>
            <a:gdLst>
              <a:gd name="connsiteX0" fmla="*/ 2869239 w 3275013"/>
              <a:gd name="connsiteY0" fmla="*/ 0 h 3275670"/>
              <a:gd name="connsiteX1" fmla="*/ 3275013 w 3275013"/>
              <a:gd name="connsiteY1" fmla="*/ 0 h 3275670"/>
              <a:gd name="connsiteX2" fmla="*/ 3275013 w 3275013"/>
              <a:gd name="connsiteY2" fmla="*/ 3275670 h 3275670"/>
              <a:gd name="connsiteX3" fmla="*/ 0 w 3275013"/>
              <a:gd name="connsiteY3" fmla="*/ 3275670 h 3275670"/>
              <a:gd name="connsiteX4" fmla="*/ 0 w 3275013"/>
              <a:gd name="connsiteY4" fmla="*/ 2890368 h 3275670"/>
              <a:gd name="connsiteX5" fmla="*/ 2869239 w 3275013"/>
              <a:gd name="connsiteY5" fmla="*/ 2890809 h 327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013" h="3275670">
                <a:moveTo>
                  <a:pt x="2869239" y="0"/>
                </a:moveTo>
                <a:lnTo>
                  <a:pt x="3275013" y="0"/>
                </a:lnTo>
                <a:lnTo>
                  <a:pt x="3275013" y="3275670"/>
                </a:lnTo>
                <a:lnTo>
                  <a:pt x="0" y="3275670"/>
                </a:lnTo>
                <a:lnTo>
                  <a:pt x="0" y="2890368"/>
                </a:lnTo>
                <a:lnTo>
                  <a:pt x="2869239" y="2890809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896C0-7C3C-9548-BCDC-D31AAD7A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03767"/>
            <a:ext cx="9380334" cy="941664"/>
          </a:xfrm>
        </p:spPr>
        <p:txBody>
          <a:bodyPr anchor="b">
            <a:normAutofit/>
          </a:bodyPr>
          <a:lstStyle/>
          <a:p>
            <a:pPr algn="r"/>
            <a:r>
              <a:rPr lang="en-US" sz="28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80AF2-D652-E841-92FC-AEB1FB16D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793710"/>
            <a:ext cx="8802915" cy="4073690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Redesign</a:t>
            </a:r>
          </a:p>
          <a:p>
            <a:pPr lvl="1"/>
            <a:r>
              <a:rPr lang="en-US" sz="2800" i="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Focus on water wheel’s rotations ability and electrical output </a:t>
            </a:r>
          </a:p>
          <a:p>
            <a:r>
              <a:rPr lang="en-US" sz="2800" i="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More research on similar devices that focus on water quality factors and hydroelectricity output</a:t>
            </a:r>
          </a:p>
          <a:p>
            <a:r>
              <a:rPr lang="en-US" sz="2800" i="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Attempt to simulate river flow in redesign</a:t>
            </a:r>
          </a:p>
          <a:p>
            <a:r>
              <a:rPr lang="en-US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Hypothetical scaling the device to…</a:t>
            </a:r>
          </a:p>
          <a:p>
            <a:pPr lvl="1"/>
            <a:r>
              <a:rPr lang="en-US" sz="2800" i="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Calculate the amount of electrical production in a real-life setting</a:t>
            </a:r>
          </a:p>
          <a:p>
            <a:pPr lvl="1"/>
            <a:r>
              <a:rPr lang="en-US" sz="2800" i="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Calculate amount of financial relief proved in a realistic setting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B3FB55-6158-4274-9A35-F48A2197A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084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335C93-29CC-4840-B72A-6332D7438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400" b="1">
                <a:solidFill>
                  <a:schemeClr val="bg2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Acknowledgements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CE9EC-4B8D-7643-9B17-CA3913E9D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5623394" cy="526239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I would like to thank Mr. David Eisenberg for his constant assistance, feedback, and understanding. I would also like to thank Mr. </a:t>
            </a:r>
            <a:r>
              <a:rPr lang="en-US" sz="28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Paulino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 Gomez and Ms. Reyna Gomez for providing support throughout this project.</a:t>
            </a:r>
          </a:p>
        </p:txBody>
      </p:sp>
    </p:spTree>
    <p:extLst>
      <p:ext uri="{BB962C8B-B14F-4D97-AF65-F5344CB8AC3E}">
        <p14:creationId xmlns:p14="http://schemas.microsoft.com/office/powerpoint/2010/main" val="2099858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0E29AF-449C-3741-B202-CC0FD52F3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1" y="1480930"/>
            <a:ext cx="5751537" cy="3848521"/>
          </a:xfrm>
        </p:spPr>
        <p:txBody>
          <a:bodyPr anchor="ctr">
            <a:normAutofit/>
          </a:bodyPr>
          <a:lstStyle/>
          <a:p>
            <a:pPr algn="r"/>
            <a:r>
              <a:rPr lang="en-US" sz="6600" b="1">
                <a:latin typeface="Angsana New" panose="02020603050405020304" pitchFamily="18" charset="-34"/>
                <a:cs typeface="Angsana New" panose="02020603050405020304" pitchFamily="18" charset="-34"/>
              </a:rPr>
              <a:t>Thank you For Your Time!!</a:t>
            </a:r>
            <a:br>
              <a:rPr lang="en-US" sz="6600" b="1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endParaRPr lang="en-US" sz="66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278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2BA9-0482-EF4E-B2D1-C3EF1E9B9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80" y="685800"/>
            <a:ext cx="4495788" cy="1485900"/>
          </a:xfrm>
        </p:spPr>
        <p:txBody>
          <a:bodyPr>
            <a:normAutofit/>
          </a:bodyPr>
          <a:lstStyle/>
          <a:p>
            <a:r>
              <a:rPr lang="en-US" b="1">
                <a:latin typeface="Angsana New" panose="02020603050405020304" pitchFamily="18" charset="-34"/>
                <a:cs typeface="Angsana New" panose="02020603050405020304" pitchFamily="18" charset="-34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824E9-B3B1-F74F-8C13-C717BADDE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580" y="1981200"/>
            <a:ext cx="4495788" cy="38862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Issues </a:t>
            </a:r>
            <a:r>
              <a:rPr lang="en-US" sz="3200" i="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</a:p>
          <a:p>
            <a:pPr lvl="1"/>
            <a:r>
              <a:rPr lang="en-US" sz="3200" i="0" dirty="0">
                <a:latin typeface="Angsana New" panose="02020603050405020304" pitchFamily="18" charset="-34"/>
                <a:cs typeface="Angsana New" panose="02020603050405020304" pitchFamily="18" charset="-34"/>
              </a:rPr>
              <a:t>Local pollution</a:t>
            </a:r>
          </a:p>
          <a:p>
            <a:pPr lvl="1"/>
            <a:r>
              <a:rPr lang="en-US" sz="3200" i="0" dirty="0">
                <a:latin typeface="Angsana New" panose="02020603050405020304" pitchFamily="18" charset="-34"/>
                <a:cs typeface="Angsana New" panose="02020603050405020304" pitchFamily="18" charset="-34"/>
              </a:rPr>
              <a:t>Low-income communities</a:t>
            </a:r>
          </a:p>
          <a:p>
            <a:pPr lvl="1"/>
            <a:r>
              <a:rPr lang="en-US" sz="3200" i="0" dirty="0">
                <a:latin typeface="Angsana New" panose="02020603050405020304" pitchFamily="18" charset="-34"/>
                <a:cs typeface="Angsana New" panose="02020603050405020304" pitchFamily="18" charset="-34"/>
              </a:rPr>
              <a:t>Social economic advantages</a:t>
            </a:r>
          </a:p>
          <a:p>
            <a:pPr marL="530352" lvl="1" indent="0">
              <a:buNone/>
            </a:pPr>
            <a:r>
              <a:rPr lang="en-US" sz="3200" i="0" dirty="0">
                <a:latin typeface="Angsana New" panose="02020603050405020304" pitchFamily="18" charset="-34"/>
                <a:cs typeface="Angsana New" panose="02020603050405020304" pitchFamily="18" charset="-34"/>
              </a:rPr>
              <a:t>	and disadvantages</a:t>
            </a:r>
          </a:p>
        </p:txBody>
      </p:sp>
      <p:pic>
        <p:nvPicPr>
          <p:cNvPr id="1026" name="Picture 2" descr="A body of water with a bridge and a building in the background&#10;&#10;Description automatically generated with low confidence">
            <a:extLst>
              <a:ext uri="{FF2B5EF4-FFF2-40B4-BE49-F238E27FC236}">
                <a16:creationId xmlns:a16="http://schemas.microsoft.com/office/drawing/2014/main" id="{74881B14-7566-DC46-B642-A8CE8B457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0" r="2372" b="4"/>
          <a:stretch/>
        </p:blipFill>
        <p:spPr bwMode="auto">
          <a:xfrm>
            <a:off x="6102096" y="4212707"/>
            <a:ext cx="3044952" cy="264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wood Residents Killed a 'Trojan Horse for Gentrification' — Now What? |  The Village Voice">
            <a:extLst>
              <a:ext uri="{FF2B5EF4-FFF2-40B4-BE49-F238E27FC236}">
                <a16:creationId xmlns:a16="http://schemas.microsoft.com/office/drawing/2014/main" id="{E69E9287-D51B-BF42-A69D-A93BEFCCC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5" r="-1" b="-1"/>
          <a:stretch/>
        </p:blipFill>
        <p:spPr bwMode="auto">
          <a:xfrm>
            <a:off x="9147049" y="4203287"/>
            <a:ext cx="3044952" cy="26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ourt Finds That Maryland Failed to Protect Rivers From Pollution |  Earthjustice">
            <a:extLst>
              <a:ext uri="{FF2B5EF4-FFF2-40B4-BE49-F238E27FC236}">
                <a16:creationId xmlns:a16="http://schemas.microsoft.com/office/drawing/2014/main" id="{9E118FBD-D7C4-A84A-8B03-4E2A0E6A8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768"/>
          <a:stretch/>
        </p:blipFill>
        <p:spPr bwMode="auto">
          <a:xfrm>
            <a:off x="6102096" y="10"/>
            <a:ext cx="6089904" cy="421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063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38B5DF-88E6-E249-964C-0991C3447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400" b="1" dirty="0">
                <a:solidFill>
                  <a:schemeClr val="bg2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Problem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44B6A-C13C-9E40-AC4C-C184A09E7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Can a device be designed and constructed to produce a substantial amount of electricity (~20V or more) and efficiently filter water?</a:t>
            </a:r>
          </a:p>
        </p:txBody>
      </p:sp>
    </p:spTree>
    <p:extLst>
      <p:ext uri="{BB962C8B-B14F-4D97-AF65-F5344CB8AC3E}">
        <p14:creationId xmlns:p14="http://schemas.microsoft.com/office/powerpoint/2010/main" val="286855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D92C-AC5A-B741-900F-6F20139B6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Engineering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CE4FA-75BD-5449-80BB-F39791497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55564"/>
            <a:ext cx="9601200" cy="35814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The model will...</a:t>
            </a:r>
          </a:p>
          <a:p>
            <a:pPr fontAlgn="base"/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Decrease the TDS by ~25% or more </a:t>
            </a:r>
          </a:p>
          <a:p>
            <a:pPr fontAlgn="base"/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Decrease EC by at least ~15% </a:t>
            </a:r>
          </a:p>
          <a:p>
            <a:pPr fontAlgn="base"/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Produce a substantial amount of electricity measured in dc voltage</a:t>
            </a:r>
          </a:p>
          <a:p>
            <a:pPr lvl="1" fontAlgn="base"/>
            <a:r>
              <a:rPr lang="en-US" sz="3200" i="0" dirty="0">
                <a:latin typeface="Angsana New" panose="02020603050405020304" pitchFamily="18" charset="-34"/>
                <a:cs typeface="Angsana New" panose="02020603050405020304" pitchFamily="18" charset="-34"/>
              </a:rPr>
              <a:t>15-20V minimum </a:t>
            </a:r>
          </a:p>
          <a:p>
            <a:pPr fontAlgn="base"/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Have a pH of 6.5-8.5</a:t>
            </a:r>
          </a:p>
          <a:p>
            <a:pPr fontAlgn="base"/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Overall, the device should have an end result of cleaner water (visually cleaner) after going through the device and produce hydroelectricity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355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9BC99-6408-BF42-A8F8-522371201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Methods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81FA388-2C26-8A45-8A19-836A059B30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1797751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2683456-4738-D649-908D-AC274AE67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3446836"/>
              </p:ext>
            </p:extLst>
          </p:nvPr>
        </p:nvGraphicFramePr>
        <p:xfrm>
          <a:off x="655994" y="14988010"/>
          <a:ext cx="8718583" cy="9809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04897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098B5-A1DE-0349-BD60-EB4D2A5C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Proposed Device Design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DF260E-1E10-2A4D-B097-DF5FBF086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183" y="955377"/>
            <a:ext cx="9929417" cy="52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388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27CAEB6-2762-403E-98B1-8B96D27C6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93A55BE-E875-414E-8964-9F4BD06F9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CA1FECA8-74A7-4D1C-9D1E-6EDE1F961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90B5C-F156-E348-B086-FC95A8C77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371" y="4208449"/>
            <a:ext cx="6211956" cy="15260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cap="all" dirty="0">
                <a:latin typeface="Angsana New" panose="02020603050405020304" pitchFamily="18" charset="-34"/>
                <a:cs typeface="Angsana New" panose="02020603050405020304" pitchFamily="18" charset="-34"/>
              </a:rPr>
              <a:t>Construction 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C6F9611-3A25-4FAD-9475-8A7660979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3467"/>
            <a:ext cx="4060371" cy="273845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791124B-F34D-BB4B-89A4-22136376FD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14" r="3" b="27039"/>
          <a:stretch/>
        </p:blipFill>
        <p:spPr bwMode="auto">
          <a:xfrm>
            <a:off x="20" y="814434"/>
            <a:ext cx="3881599" cy="240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2CAFBD32-D3B9-4AA1-8A52-E7788A955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7304" y="0"/>
            <a:ext cx="3712695" cy="313160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787BC85-ABBB-5F43-A8E0-B989C58B9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34547"/>
          <a:stretch/>
        </p:blipFill>
        <p:spPr bwMode="auto">
          <a:xfrm>
            <a:off x="4722011" y="2"/>
            <a:ext cx="3383280" cy="295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Freeform 6">
            <a:extLst>
              <a:ext uri="{FF2B5EF4-FFF2-40B4-BE49-F238E27FC236}">
                <a16:creationId xmlns:a16="http://schemas.microsoft.com/office/drawing/2014/main" id="{9C77E800-FF01-449B-A776-7FB39BAA2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553373" y="3863963"/>
            <a:ext cx="1609735" cy="216642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B1FFF1B-D8E7-43C1-963D-013BA4049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660143"/>
            <a:ext cx="3429000" cy="33832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EB2ECE-2B7A-384B-9E93-0459B6174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90" b="-3"/>
          <a:stretch/>
        </p:blipFill>
        <p:spPr bwMode="auto">
          <a:xfrm>
            <a:off x="8942136" y="824733"/>
            <a:ext cx="3249864" cy="305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47ECCCB8-3506-4AB6-BD29-E3E7C965E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1371" y="3878831"/>
            <a:ext cx="3429000" cy="255687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8D66402C-B8CB-4C4C-A881-639B36B2E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8" r="6" b="6"/>
          <a:stretch/>
        </p:blipFill>
        <p:spPr bwMode="auto">
          <a:xfrm>
            <a:off x="795963" y="4041946"/>
            <a:ext cx="3099816" cy="223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D8968742-1D40-4F6B-9272-064FD163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0486" y="6453386"/>
            <a:ext cx="573314" cy="4046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7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4F167FD7-AD72-724E-A711-E2D71B1B0D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7" r="9526"/>
          <a:stretch/>
        </p:blipFill>
        <p:spPr bwMode="auto">
          <a:xfrm>
            <a:off x="634275" y="1321982"/>
            <a:ext cx="6900380" cy="421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01704E-61F3-E643-AF8D-24FB50C00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000" b="1" cap="all" dirty="0">
                <a:latin typeface="Angsana New" panose="02020603050405020304" pitchFamily="18" charset="-34"/>
                <a:cs typeface="Angsana New" panose="02020603050405020304" pitchFamily="18" charset="-34"/>
              </a:rPr>
              <a:t>Current State of Device</a:t>
            </a:r>
          </a:p>
        </p:txBody>
      </p:sp>
    </p:spTree>
    <p:extLst>
      <p:ext uri="{BB962C8B-B14F-4D97-AF65-F5344CB8AC3E}">
        <p14:creationId xmlns:p14="http://schemas.microsoft.com/office/powerpoint/2010/main" val="1126460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B98CA5AE-F2E4-4A6F-B986-89804B1EC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BF1002-94B8-C141-8765-8CD9C3A41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Major Components and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4564E-70E9-2E4A-A612-7050F4958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1778000"/>
            <a:ext cx="5793475" cy="358140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DS Meter Digital Water Tester 3in1</a:t>
            </a:r>
          </a:p>
          <a:p>
            <a:pPr lvl="1"/>
            <a:r>
              <a:rPr lang="en-US" sz="2400" i="0" dirty="0">
                <a:latin typeface="Angsana New" panose="02020603050405020304" pitchFamily="18" charset="-34"/>
                <a:cs typeface="Angsana New" panose="02020603050405020304" pitchFamily="18" charset="-34"/>
              </a:rPr>
              <a:t>Tested for EC (in </a:t>
            </a:r>
            <a:r>
              <a:rPr lang="el-GR" sz="2400" i="0" dirty="0">
                <a:latin typeface="Times New Roman" panose="02020603050405020304" pitchFamily="18" charset="0"/>
                <a:cs typeface="Angsana New" panose="02020603050405020304" pitchFamily="18" charset="-34"/>
              </a:rPr>
              <a:t>μ</a:t>
            </a:r>
            <a:r>
              <a:rPr lang="en-US" sz="2400" i="0" dirty="0">
                <a:latin typeface="Angsana New" panose="02020603050405020304" pitchFamily="18" charset="-34"/>
                <a:cs typeface="Angsana New" panose="02020603050405020304" pitchFamily="18" charset="-34"/>
              </a:rPr>
              <a:t>S/cm) and TDS (in ppm)</a:t>
            </a:r>
          </a:p>
          <a:p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pH Strips</a:t>
            </a:r>
          </a:p>
          <a:p>
            <a:pPr lvl="1"/>
            <a:r>
              <a:rPr lang="en-US" sz="2400" i="0" dirty="0">
                <a:latin typeface="Angsana New" panose="02020603050405020304" pitchFamily="18" charset="-34"/>
                <a:cs typeface="Angsana New" panose="02020603050405020304" pitchFamily="18" charset="-34"/>
              </a:rPr>
              <a:t>Measured for pH</a:t>
            </a:r>
          </a:p>
          <a:p>
            <a:r>
              <a:rPr lang="en-US" sz="2400" i="0" dirty="0">
                <a:latin typeface="Angsana New" panose="02020603050405020304" pitchFamily="18" charset="-34"/>
                <a:cs typeface="Angsana New" panose="02020603050405020304" pitchFamily="18" charset="-34"/>
              </a:rPr>
              <a:t>Digital Multimeter</a:t>
            </a:r>
          </a:p>
          <a:p>
            <a:pPr lvl="1"/>
            <a:r>
              <a:rPr lang="en-US" sz="2400" i="0" dirty="0">
                <a:latin typeface="Angsana New" panose="02020603050405020304" pitchFamily="18" charset="-34"/>
                <a:cs typeface="Angsana New" panose="02020603050405020304" pitchFamily="18" charset="-34"/>
              </a:rPr>
              <a:t>Measured for dc voltage (in V)</a:t>
            </a:r>
          </a:p>
          <a:p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Water Wheel &amp; Turbine</a:t>
            </a:r>
          </a:p>
          <a:p>
            <a:pPr lvl="1"/>
            <a:r>
              <a:rPr lang="en-US" sz="2400" i="0" dirty="0">
                <a:latin typeface="Angsana New" panose="02020603050405020304" pitchFamily="18" charset="-34"/>
                <a:cs typeface="Angsana New" panose="02020603050405020304" pitchFamily="18" charset="-34"/>
              </a:rPr>
              <a:t>Produced hydroelectricity</a:t>
            </a:r>
          </a:p>
          <a:p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Mesh Filter</a:t>
            </a:r>
          </a:p>
          <a:p>
            <a:pPr lvl="1"/>
            <a:r>
              <a:rPr lang="en-US" sz="2400" i="0" dirty="0">
                <a:latin typeface="Angsana New" panose="02020603050405020304" pitchFamily="18" charset="-34"/>
                <a:cs typeface="Angsana New" panose="02020603050405020304" pitchFamily="18" charset="-34"/>
              </a:rPr>
              <a:t>Aids in filtering large components</a:t>
            </a:r>
          </a:p>
        </p:txBody>
      </p:sp>
      <p:pic>
        <p:nvPicPr>
          <p:cNvPr id="2050" name="Picture 2" descr="A couple of cell phones&#10;&#10;Description automatically generated with low confidence">
            <a:extLst>
              <a:ext uri="{FF2B5EF4-FFF2-40B4-BE49-F238E27FC236}">
                <a16:creationId xmlns:a16="http://schemas.microsoft.com/office/drawing/2014/main" id="{D8801D8C-FCFB-794A-A538-85631C834B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4" r="-2" b="6872"/>
          <a:stretch/>
        </p:blipFill>
        <p:spPr bwMode="auto">
          <a:xfrm>
            <a:off x="7766304" y="2281428"/>
            <a:ext cx="4425696" cy="229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359BE5D-E44B-F349-B152-ABD37DE24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94" r="-3" b="10614"/>
          <a:stretch/>
        </p:blipFill>
        <p:spPr bwMode="auto">
          <a:xfrm>
            <a:off x="7764663" y="10"/>
            <a:ext cx="4427336" cy="229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E67E3959-D0D8-49DB-A48B-CE4FC3687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6064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red, indoor&#10;&#10;Small sample testing of pre-filtered water w/TDS meter">
            <a:extLst>
              <a:ext uri="{FF2B5EF4-FFF2-40B4-BE49-F238E27FC236}">
                <a16:creationId xmlns:a16="http://schemas.microsoft.com/office/drawing/2014/main" id="{C27987CE-9E46-6F4A-889C-A4BB6FD4B9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74" r="-3" b="27361"/>
          <a:stretch/>
        </p:blipFill>
        <p:spPr>
          <a:xfrm>
            <a:off x="7764664" y="4576572"/>
            <a:ext cx="4427336" cy="229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8422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807</TotalTime>
  <Words>742</Words>
  <Application>Microsoft Macintosh PowerPoint</Application>
  <PresentationFormat>Widescreen</PresentationFormat>
  <Paragraphs>117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Angsana New</vt:lpstr>
      <vt:lpstr>Calibri</vt:lpstr>
      <vt:lpstr>Franklin Gothic Book</vt:lpstr>
      <vt:lpstr>Times New Roman</vt:lpstr>
      <vt:lpstr>Verdana</vt:lpstr>
      <vt:lpstr>Crop</vt:lpstr>
      <vt:lpstr>Targeting Water Pollution and Hydroelectricity Potential Within Low-Income Areas</vt:lpstr>
      <vt:lpstr>Introduction</vt:lpstr>
      <vt:lpstr>Problem</vt:lpstr>
      <vt:lpstr>Engineering Goals</vt:lpstr>
      <vt:lpstr>Methods</vt:lpstr>
      <vt:lpstr>Proposed Device Design</vt:lpstr>
      <vt:lpstr>Construction </vt:lpstr>
      <vt:lpstr>Current State of Device</vt:lpstr>
      <vt:lpstr>Major Components and Devices</vt:lpstr>
      <vt:lpstr>Graphs</vt:lpstr>
      <vt:lpstr>Summary Results</vt:lpstr>
      <vt:lpstr>Conclusion</vt:lpstr>
      <vt:lpstr>Future Research</vt:lpstr>
      <vt:lpstr>Acknowledgements</vt:lpstr>
      <vt:lpstr>Thank you For Your Time!!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Jacquelyn Gomez</dc:creator>
  <cp:lastModifiedBy>Jacquelyn Gomez</cp:lastModifiedBy>
  <cp:revision>1</cp:revision>
  <dcterms:created xsi:type="dcterms:W3CDTF">2021-05-01T07:55:20Z</dcterms:created>
  <dcterms:modified xsi:type="dcterms:W3CDTF">2021-05-11T08:34:28Z</dcterms:modified>
</cp:coreProperties>
</file>